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1.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50"/>
  </p:notesMasterIdLst>
  <p:handoutMasterIdLst>
    <p:handoutMasterId r:id="rId51"/>
  </p:handoutMasterIdLst>
  <p:sldIdLst>
    <p:sldId id="259" r:id="rId3"/>
    <p:sldId id="338" r:id="rId4"/>
    <p:sldId id="339"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88" r:id="rId24"/>
    <p:sldId id="358" r:id="rId25"/>
    <p:sldId id="359" r:id="rId26"/>
    <p:sldId id="361" r:id="rId27"/>
    <p:sldId id="362" r:id="rId28"/>
    <p:sldId id="364" r:id="rId29"/>
    <p:sldId id="366" r:id="rId30"/>
    <p:sldId id="367" r:id="rId31"/>
    <p:sldId id="368" r:id="rId32"/>
    <p:sldId id="369" r:id="rId33"/>
    <p:sldId id="370" r:id="rId34"/>
    <p:sldId id="371" r:id="rId35"/>
    <p:sldId id="372" r:id="rId36"/>
    <p:sldId id="373" r:id="rId37"/>
    <p:sldId id="374" r:id="rId38"/>
    <p:sldId id="375" r:id="rId39"/>
    <p:sldId id="376" r:id="rId40"/>
    <p:sldId id="377" r:id="rId41"/>
    <p:sldId id="379" r:id="rId42"/>
    <p:sldId id="380" r:id="rId43"/>
    <p:sldId id="381" r:id="rId44"/>
    <p:sldId id="382" r:id="rId45"/>
    <p:sldId id="383" r:id="rId46"/>
    <p:sldId id="384" r:id="rId47"/>
    <p:sldId id="386" r:id="rId48"/>
    <p:sldId id="387" r:id="rId49"/>
  </p:sldIdLst>
  <p:sldSz cx="12192000" cy="6858000"/>
  <p:notesSz cx="6858000" cy="9144000"/>
  <p:custDataLst>
    <p:tags r:id="rId5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63" autoAdjust="0"/>
    <p:restoredTop sz="94660"/>
  </p:normalViewPr>
  <p:slideViewPr>
    <p:cSldViewPr snapToGrid="0" showGuides="1">
      <p:cViewPr varScale="1">
        <p:scale>
          <a:sx n="113" d="100"/>
          <a:sy n="113" d="100"/>
        </p:scale>
        <p:origin x="624" y="17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2023/5/31</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2023/5/31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10" Type="http://schemas.openxmlformats.org/officeDocument/2006/relationships/image" Target="../media/image1.png"/><Relationship Id="rId4" Type="http://schemas.openxmlformats.org/officeDocument/2006/relationships/tags" Target="../tags/tag11.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slideMaster" Target="../slideMasters/slideMaster1.xml"/><Relationship Id="rId4" Type="http://schemas.openxmlformats.org/officeDocument/2006/relationships/tags" Target="../tags/tag63.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6.xml"/><Relationship Id="rId7"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tags" Target="../tags/tag88.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tags" Target="../tags/tag87.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0" Type="http://schemas.openxmlformats.org/officeDocument/2006/relationships/tags" Target="../tags/tag85.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Master" Target="../slideMasters/slideMaster2.xml"/><Relationship Id="rId5" Type="http://schemas.openxmlformats.org/officeDocument/2006/relationships/tags" Target="../tags/tag93.xml"/><Relationship Id="rId4" Type="http://schemas.openxmlformats.org/officeDocument/2006/relationships/tags" Target="../tags/tag9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slideMaster" Target="../slideMasters/slideMaster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13.xml"/><Relationship Id="rId3" Type="http://schemas.openxmlformats.org/officeDocument/2006/relationships/tags" Target="../tags/tag108.xml"/><Relationship Id="rId7" Type="http://schemas.openxmlformats.org/officeDocument/2006/relationships/tags" Target="../tags/tag112.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slideMaster" Target="../slideMasters/slideMaster2.xml"/><Relationship Id="rId4" Type="http://schemas.openxmlformats.org/officeDocument/2006/relationships/tags" Target="../tags/tag11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slideMaster" Target="../slideMasters/slideMaster2.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slideMaster" Target="../slideMasters/slideMaster2.xml"/><Relationship Id="rId5" Type="http://schemas.openxmlformats.org/officeDocument/2006/relationships/tags" Target="../tags/tag131.xml"/><Relationship Id="rId4" Type="http://schemas.openxmlformats.org/officeDocument/2006/relationships/tags" Target="../tags/tag130.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slideMaster" Target="../slideMasters/slideMaster2.xml"/><Relationship Id="rId4" Type="http://schemas.openxmlformats.org/officeDocument/2006/relationships/tags" Target="../tags/tag135.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43.xml"/><Relationship Id="rId3" Type="http://schemas.openxmlformats.org/officeDocument/2006/relationships/tags" Target="../tags/tag138.xml"/><Relationship Id="rId7" Type="http://schemas.openxmlformats.org/officeDocument/2006/relationships/tags" Target="../tags/tag14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5" Type="http://schemas.openxmlformats.org/officeDocument/2006/relationships/tags" Target="../tags/tag140.xml"/><Relationship Id="rId10" Type="http://schemas.openxmlformats.org/officeDocument/2006/relationships/slideMaster" Target="../slideMasters/slideMaster2.xml"/><Relationship Id="rId4" Type="http://schemas.openxmlformats.org/officeDocument/2006/relationships/tags" Target="../tags/tag139.xml"/><Relationship Id="rId9" Type="http://schemas.openxmlformats.org/officeDocument/2006/relationships/tags" Target="../tags/tag144.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slideMaster" Target="../slideMasters/slideMaster2.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s>
</file>

<file path=ppt/slideLayouts/_rels/slideLayout2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3.xml"/><Relationship Id="rId7" Type="http://schemas.openxmlformats.org/officeDocument/2006/relationships/tags" Target="../tags/tag157.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65.xml"/><Relationship Id="rId3" Type="http://schemas.openxmlformats.org/officeDocument/2006/relationships/tags" Target="../tags/tag160.xml"/><Relationship Id="rId7" Type="http://schemas.openxmlformats.org/officeDocument/2006/relationships/tags" Target="../tags/tag164.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5" Type="http://schemas.openxmlformats.org/officeDocument/2006/relationships/tags" Target="../tags/tag162.xml"/><Relationship Id="rId10" Type="http://schemas.openxmlformats.org/officeDocument/2006/relationships/slideMaster" Target="../slideMasters/slideMaster2.xml"/><Relationship Id="rId4" Type="http://schemas.openxmlformats.org/officeDocument/2006/relationships/tags" Target="../tags/tag161.xml"/><Relationship Id="rId9" Type="http://schemas.openxmlformats.org/officeDocument/2006/relationships/tags" Target="../tags/tag166.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74.xml"/><Relationship Id="rId3" Type="http://schemas.openxmlformats.org/officeDocument/2006/relationships/tags" Target="../tags/tag169.xml"/><Relationship Id="rId7" Type="http://schemas.openxmlformats.org/officeDocument/2006/relationships/tags" Target="../tags/tag173.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5" Type="http://schemas.openxmlformats.org/officeDocument/2006/relationships/tags" Target="../tags/tag171.xml"/><Relationship Id="rId10" Type="http://schemas.openxmlformats.org/officeDocument/2006/relationships/slideMaster" Target="../slideMasters/slideMaster2.xml"/><Relationship Id="rId4" Type="http://schemas.openxmlformats.org/officeDocument/2006/relationships/tags" Target="../tags/tag170.xml"/><Relationship Id="rId9" Type="http://schemas.openxmlformats.org/officeDocument/2006/relationships/tags" Target="../tags/tag175.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83.xml"/><Relationship Id="rId3" Type="http://schemas.openxmlformats.org/officeDocument/2006/relationships/tags" Target="../tags/tag178.xml"/><Relationship Id="rId7" Type="http://schemas.openxmlformats.org/officeDocument/2006/relationships/tags" Target="../tags/tag182.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9"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91.xml"/><Relationship Id="rId3" Type="http://schemas.openxmlformats.org/officeDocument/2006/relationships/tags" Target="../tags/tag186.xml"/><Relationship Id="rId7" Type="http://schemas.openxmlformats.org/officeDocument/2006/relationships/tags" Target="../tags/tag190.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5" Type="http://schemas.openxmlformats.org/officeDocument/2006/relationships/tags" Target="../tags/tag188.xml"/><Relationship Id="rId10" Type="http://schemas.openxmlformats.org/officeDocument/2006/relationships/slideMaster" Target="../slideMasters/slideMaster2.xml"/><Relationship Id="rId4" Type="http://schemas.openxmlformats.org/officeDocument/2006/relationships/tags" Target="../tags/tag187.xml"/><Relationship Id="rId9" Type="http://schemas.openxmlformats.org/officeDocument/2006/relationships/tags" Target="../tags/tag19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slideMaster" Target="../slideMasters/slideMaster2.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Master" Target="../slideMasters/slideMaster1.xml"/><Relationship Id="rId5" Type="http://schemas.openxmlformats.org/officeDocument/2006/relationships/tags" Target="../tags/tag59.xml"/><Relationship Id="rId4" Type="http://schemas.openxmlformats.org/officeDocument/2006/relationships/tags" Target="../tags/tag5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cxnSp>
        <p:nvCxnSpPr>
          <p:cNvPr id="7" name="直接连接符 6"/>
          <p:cNvCxnSpPr/>
          <p:nvPr>
            <p:custDataLst>
              <p:tags r:id="rId1"/>
            </p:custDataLst>
          </p:nvPr>
        </p:nvCxnSpPr>
        <p:spPr>
          <a:xfrm>
            <a:off x="5376000" y="2968097"/>
            <a:ext cx="1440000" cy="0"/>
          </a:xfrm>
          <a:prstGeom prst="line">
            <a:avLst/>
          </a:prstGeom>
          <a:ln w="1270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矩形 7"/>
          <p:cNvSpPr/>
          <p:nvPr>
            <p:custDataLst>
              <p:tags r:id="rId2"/>
            </p:custDataLst>
          </p:nvPr>
        </p:nvSpPr>
        <p:spPr>
          <a:xfrm>
            <a:off x="0" y="3886200"/>
            <a:ext cx="12192000" cy="2971800"/>
          </a:xfrm>
          <a:prstGeom prst="rect">
            <a:avLst/>
          </a:prstGeom>
          <a:blipFill>
            <a:blip r:embed="rId10" cstate="email">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3"/>
            </p:custDataLst>
          </p:nvPr>
        </p:nvSpPr>
        <p:spPr>
          <a:xfrm>
            <a:off x="2236139" y="1148135"/>
            <a:ext cx="7719722" cy="365246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4"/>
            </p:custDataLst>
          </p:nvPr>
        </p:nvSpPr>
        <p:spPr>
          <a:xfrm>
            <a:off x="2236139" y="1141527"/>
            <a:ext cx="7719722" cy="1515176"/>
          </a:xfrm>
        </p:spPr>
        <p:txBody>
          <a:bodyPr anchor="b">
            <a:normAutofit/>
          </a:bodyPr>
          <a:lstStyle>
            <a:lvl1pPr algn="ctr">
              <a:defRPr sz="3600"/>
            </a:lvl1pPr>
          </a:lstStyle>
          <a:p>
            <a:r>
              <a:rPr lang="zh-CN" altLang="en-US" dirty="0"/>
              <a:t>编辑标题</a:t>
            </a:r>
          </a:p>
        </p:txBody>
      </p:sp>
      <p:sp>
        <p:nvSpPr>
          <p:cNvPr id="3" name="副标题 2"/>
          <p:cNvSpPr>
            <a:spLocks noGrp="1"/>
          </p:cNvSpPr>
          <p:nvPr>
            <p:ph type="subTitle" idx="1" hasCustomPrompt="1"/>
            <p:custDataLst>
              <p:tags r:id="rId5"/>
            </p:custDataLst>
          </p:nvPr>
        </p:nvSpPr>
        <p:spPr>
          <a:xfrm>
            <a:off x="2236139" y="3292033"/>
            <a:ext cx="7719722" cy="1515176"/>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t>2023/5/31</a:t>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2023/5/31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矩形 5"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p:nvPr>
            <p:custDataLst>
              <p:tags r:id="rId1"/>
            </p:custDataLst>
          </p:nvPr>
        </p:nvSpPr>
        <p:spPr>
          <a:xfrm>
            <a:off x="-1" y="0"/>
            <a:ext cx="12192000" cy="6858000"/>
          </a:xfrm>
          <a:prstGeom prst="rect">
            <a:avLst/>
          </a:prstGeom>
          <a:blipFill>
            <a:blip r:embed="rId8" cstate="email">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2"/>
            </p:custDataLst>
          </p:nvPr>
        </p:nvSpPr>
        <p:spPr>
          <a:xfrm>
            <a:off x="2236139" y="1605335"/>
            <a:ext cx="7719722" cy="3652466"/>
          </a:xfrm>
          <a:prstGeom prst="rect">
            <a:avLst/>
          </a:prstGeom>
          <a:solidFill>
            <a:schemeClr val="tx1">
              <a:alpha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标题 1"/>
          <p:cNvSpPr>
            <a:spLocks noGrp="1"/>
          </p:cNvSpPr>
          <p:nvPr>
            <p:ph type="title" hasCustomPrompt="1"/>
            <p:custDataLst>
              <p:tags r:id="rId3"/>
            </p:custDataLst>
          </p:nvPr>
        </p:nvSpPr>
        <p:spPr>
          <a:xfrm>
            <a:off x="2209800" y="1595061"/>
            <a:ext cx="7746061" cy="3652466"/>
          </a:xfrm>
        </p:spPr>
        <p:txBody>
          <a:bodyPr vert="horz" lIns="90000" tIns="46800" rIns="90000" bIns="46800" rtlCol="0" anchor="ctr" anchorCtr="0">
            <a:normAutofit/>
          </a:bodyPr>
          <a:lstStyle>
            <a:lvl1pPr marL="0" marR="0" algn="ctr" defTabSz="914400" rtl="0" eaLnBrk="1" fontAlgn="auto" latinLnBrk="0" hangingPunct="1">
              <a:lnSpc>
                <a:spcPct val="90000"/>
              </a:lnSpc>
              <a:buNone/>
              <a:defRPr kumimoji="0" lang="zh-CN" altLang="en-US" sz="4400" b="1" i="0" u="none" strike="noStrike" kern="1200" cap="none" spc="0" normalizeH="0" baseline="0" noProof="1" dirty="0">
                <a:solidFill>
                  <a:schemeClr val="bg1"/>
                </a:solidFill>
                <a:uFillTx/>
                <a:latin typeface="+mj-ea"/>
                <a:ea typeface="+mj-ea"/>
                <a:cs typeface="+mj-cs"/>
                <a:sym typeface="+mn-ea"/>
              </a:defRPr>
            </a:lvl1pPr>
          </a:lstStyle>
          <a:p>
            <a:pPr lvl="0"/>
            <a:r>
              <a:rPr dirty="0">
                <a:sym typeface="+mn-ea"/>
              </a:rPr>
              <a:t>单击此处编辑标题</a:t>
            </a:r>
          </a:p>
        </p:txBody>
      </p:sp>
      <p:sp>
        <p:nvSpPr>
          <p:cNvPr id="3" name="日期占位符 2"/>
          <p:cNvSpPr>
            <a:spLocks noGrp="1"/>
          </p:cNvSpPr>
          <p:nvPr>
            <p:ph type="dt" sz="half" idx="10"/>
            <p:custDataLst>
              <p:tags r:id="rId4"/>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t>2023/5/31</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1"/>
            </p:custDataLst>
          </p:nvPr>
        </p:nvSpPr>
        <p:spPr>
          <a:xfrm>
            <a:off x="274320" y="321260"/>
            <a:ext cx="11683455" cy="39305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8" name="任意形状 8"/>
          <p:cNvSpPr/>
          <p:nvPr userDrawn="1">
            <p:custDataLst>
              <p:tags r:id="rId2"/>
            </p:custDataLst>
          </p:nvPr>
        </p:nvSpPr>
        <p:spPr>
          <a:xfrm>
            <a:off x="9490237" y="321259"/>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99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9" name="任意形状 9"/>
          <p:cNvSpPr/>
          <p:nvPr userDrawn="1">
            <p:custDataLst>
              <p:tags r:id="rId3"/>
            </p:custDataLst>
          </p:nvPr>
        </p:nvSpPr>
        <p:spPr>
          <a:xfrm rot="10800000">
            <a:off x="261015" y="2411670"/>
            <a:ext cx="1887415" cy="184012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10" name="矩形 9"/>
          <p:cNvSpPr/>
          <p:nvPr userDrawn="1">
            <p:custDataLst>
              <p:tags r:id="rId4"/>
            </p:custDataLst>
          </p:nvPr>
        </p:nvSpPr>
        <p:spPr>
          <a:xfrm>
            <a:off x="9471025" y="6254750"/>
            <a:ext cx="180022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flipV="1">
            <a:off x="750570" y="6305550"/>
            <a:ext cx="71564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6"/>
            </p:custDataLst>
          </p:nvPr>
        </p:nvSpPr>
        <p:spPr>
          <a:xfrm>
            <a:off x="1555115" y="6306820"/>
            <a:ext cx="88900"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7"/>
            </p:custDataLst>
          </p:nvPr>
        </p:nvSpPr>
        <p:spPr>
          <a:xfrm>
            <a:off x="1731010" y="6306820"/>
            <a:ext cx="25336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t>2023/5/31</a:t>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t>‹#›</a:t>
            </a:fld>
            <a:endParaRPr lang="zh-CN" altLang="en-US" dirty="0"/>
          </a:p>
        </p:txBody>
      </p:sp>
      <p:sp>
        <p:nvSpPr>
          <p:cNvPr id="2" name="标题 1"/>
          <p:cNvSpPr>
            <a:spLocks noGrp="1"/>
          </p:cNvSpPr>
          <p:nvPr>
            <p:ph type="ctrTitle" hasCustomPrompt="1"/>
            <p:custDataLst>
              <p:tags r:id="rId11"/>
            </p:custDataLst>
          </p:nvPr>
        </p:nvSpPr>
        <p:spPr>
          <a:xfrm>
            <a:off x="883644" y="809127"/>
            <a:ext cx="9144000" cy="1896745"/>
          </a:xfrm>
        </p:spPr>
        <p:txBody>
          <a:bodyPr lIns="91440" tIns="45720" rIns="91440" bIns="0" anchor="b" anchorCtr="0">
            <a:normAutofit/>
          </a:bodyPr>
          <a:lstStyle>
            <a:lvl1pPr algn="l">
              <a:defRPr sz="6600" b="1" spc="600" baseline="0">
                <a:latin typeface="Arial" panose="020B0604020202020204" pitchFamily="34" charset="0"/>
              </a:defRPr>
            </a:lvl1pPr>
          </a:lstStyle>
          <a:p>
            <a:r>
              <a:rPr lang="zh-CN" altLang="en-US" dirty="0"/>
              <a:t>单击此处编辑标题</a:t>
            </a:r>
          </a:p>
        </p:txBody>
      </p:sp>
      <p:sp>
        <p:nvSpPr>
          <p:cNvPr id="3" name="副标题 2"/>
          <p:cNvSpPr>
            <a:spLocks noGrp="1"/>
          </p:cNvSpPr>
          <p:nvPr>
            <p:ph type="subTitle" idx="1" hasCustomPrompt="1"/>
            <p:custDataLst>
              <p:tags r:id="rId12"/>
            </p:custDataLst>
          </p:nvPr>
        </p:nvSpPr>
        <p:spPr>
          <a:xfrm>
            <a:off x="883643" y="3017520"/>
            <a:ext cx="9144000" cy="890270"/>
          </a:xfrm>
        </p:spPr>
        <p:txBody>
          <a:bodyPr lIns="91440" tIns="0" rIns="91440" bIns="45720">
            <a:normAutofit/>
          </a:bodyPr>
          <a:lstStyle>
            <a:lvl1pPr marL="0" indent="0" algn="l" eaLnBrk="1" fontAlgn="auto" latinLnBrk="0" hangingPunct="1">
              <a:lnSpc>
                <a:spcPct val="100000"/>
              </a:lnSpc>
              <a:buNone/>
              <a:defRPr sz="2400" u="none" strike="noStrike" kern="1200" cap="none" spc="200" normalizeH="0" baseline="0">
                <a:solidFill>
                  <a:schemeClr val="tx1">
                    <a:lumMod val="75000"/>
                    <a:lumOff val="2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5" name="文本占位符 4"/>
          <p:cNvSpPr>
            <a:spLocks noGrp="1"/>
          </p:cNvSpPr>
          <p:nvPr>
            <p:ph type="body" sz="quarter" idx="13" hasCustomPrompt="1"/>
            <p:custDataLst>
              <p:tags r:id="rId13"/>
            </p:custDataLst>
          </p:nvPr>
        </p:nvSpPr>
        <p:spPr>
          <a:xfrm>
            <a:off x="883644" y="5050433"/>
            <a:ext cx="3365430" cy="579657"/>
          </a:xfrm>
        </p:spPr>
        <p:txBody>
          <a:bodyPr lIns="91440" tIns="45720" rIns="91440" bIns="45720">
            <a:normAutofit/>
          </a:bodyPr>
          <a:lstStyle>
            <a:lvl1pPr marL="0" indent="0">
              <a:buNone/>
              <a:defRPr sz="2400" baseline="0">
                <a:solidFill>
                  <a:schemeClr val="accent1"/>
                </a:solidFill>
                <a:latin typeface="Arial" panose="020B0604020202020204" pitchFamily="34" charset="0"/>
              </a:defRPr>
            </a:lvl1pPr>
          </a:lstStyle>
          <a:p>
            <a:pPr lvl="0"/>
            <a:r>
              <a:rPr lang="zh-CN" altLang="en-US" dirty="0"/>
              <a:t>编辑文本</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2023/5/31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1"/>
            </p:custDataLst>
          </p:nvPr>
        </p:nvSpPr>
        <p:spPr>
          <a:xfrm>
            <a:off x="0" y="6474460"/>
            <a:ext cx="12249150" cy="3835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2" name="标题 1"/>
          <p:cNvSpPr>
            <a:spLocks noGrp="1"/>
          </p:cNvSpPr>
          <p:nvPr>
            <p:ph type="title" hasCustomPrompt="1"/>
            <p:custDataLst>
              <p:tags r:id="rId2"/>
            </p:custDataLst>
          </p:nvPr>
        </p:nvSpPr>
        <p:spPr>
          <a:xfrm>
            <a:off x="4676775" y="2059757"/>
            <a:ext cx="6243774" cy="922021"/>
          </a:xfrm>
        </p:spPr>
        <p:txBody>
          <a:bodyPr lIns="91440" tIns="45720" rIns="91440" bIns="0" anchor="b" anchorCtr="0">
            <a:normAutofit/>
          </a:bodyPr>
          <a:lstStyle>
            <a:lvl1pPr>
              <a:defRPr sz="5400" u="none" strike="noStrike" kern="1200" cap="none" spc="300" normalizeH="0" baseline="0">
                <a:solidFill>
                  <a:schemeClr val="accent1"/>
                </a:solidFill>
                <a:uFillTx/>
                <a:latin typeface="Arial" panose="020B0604020202020204" pitchFamily="34" charset="0"/>
                <a:ea typeface="微软雅黑" panose="020B0503020204020204" charset="-122"/>
              </a:defRPr>
            </a:lvl1pPr>
          </a:lstStyle>
          <a:p>
            <a:r>
              <a:rPr lang="zh-CN" altLang="en-US" dirty="0"/>
              <a:t>单击此处编辑标题</a:t>
            </a:r>
          </a:p>
        </p:txBody>
      </p:sp>
      <p:sp>
        <p:nvSpPr>
          <p:cNvPr id="3" name="文本占位符 2"/>
          <p:cNvSpPr>
            <a:spLocks noGrp="1"/>
          </p:cNvSpPr>
          <p:nvPr>
            <p:ph type="body" idx="1" hasCustomPrompt="1"/>
            <p:custDataLst>
              <p:tags r:id="rId3"/>
            </p:custDataLst>
          </p:nvPr>
        </p:nvSpPr>
        <p:spPr>
          <a:xfrm>
            <a:off x="4676775" y="3102596"/>
            <a:ext cx="6243774" cy="1401006"/>
          </a:xfrm>
        </p:spPr>
        <p:txBody>
          <a:bodyPr lIns="91440" tIns="0" rIns="91440" bIns="45720">
            <a:normAutofit/>
          </a:bodyPr>
          <a:lstStyle>
            <a:lvl1pPr marL="0" indent="0" eaLnBrk="1" fontAlgn="auto" latinLnBrk="0" hangingPunct="1">
              <a:buNone/>
              <a:defRPr kumimoji="0" lang="zh-CN" altLang="en-US" sz="18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2023/5/31</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7628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245227" y="952508"/>
            <a:ext cx="5283242" cy="5388907"/>
          </a:xfrm>
        </p:spPr>
        <p:txBody>
          <a:bodyPr>
            <a:noAutofit/>
          </a:bodyPr>
          <a:lstStyle>
            <a:lvl1pPr>
              <a:defRPr sz="1600" baseline="0">
                <a:solidFill>
                  <a:schemeClr val="tx1">
                    <a:lumMod val="75000"/>
                    <a:lumOff val="25000"/>
                  </a:schemeClr>
                </a:solidFill>
                <a:latin typeface="Arial" panose="020B0604020202020204" pitchFamily="34" charset="0"/>
                <a:ea typeface="微软雅黑" panose="020B0503020204020204" charset="-122"/>
              </a:defRPr>
            </a:lvl1pPr>
            <a:lvl2pPr>
              <a:defRPr sz="1600" baseline="0">
                <a:solidFill>
                  <a:schemeClr val="tx1">
                    <a:lumMod val="75000"/>
                    <a:lumOff val="25000"/>
                  </a:schemeClr>
                </a:solidFill>
                <a:latin typeface="Arial" panose="020B0604020202020204" pitchFamily="34" charset="0"/>
                <a:ea typeface="微软雅黑" panose="020B0503020204020204" charset="-122"/>
              </a:defRPr>
            </a:lvl2pPr>
            <a:lvl3pPr>
              <a:defRPr sz="1600" baseline="0">
                <a:solidFill>
                  <a:schemeClr val="tx1">
                    <a:lumMod val="75000"/>
                    <a:lumOff val="25000"/>
                  </a:schemeClr>
                </a:solidFill>
                <a:latin typeface="Arial" panose="020B0604020202020204" pitchFamily="34" charset="0"/>
                <a:ea typeface="微软雅黑" panose="020B0503020204020204" charset="-122"/>
              </a:defRPr>
            </a:lvl3pPr>
            <a:lvl4pPr>
              <a:defRPr sz="1600" baseline="0">
                <a:solidFill>
                  <a:schemeClr val="tx1">
                    <a:lumMod val="75000"/>
                    <a:lumOff val="25000"/>
                  </a:schemeClr>
                </a:solidFill>
                <a:latin typeface="Arial" panose="020B0604020202020204" pitchFamily="34" charset="0"/>
                <a:ea typeface="微软雅黑" panose="020B0503020204020204" charset="-122"/>
              </a:defRPr>
            </a:lvl4pPr>
            <a:lvl5pPr>
              <a:defRPr sz="1600"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2023/5/31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2023/5/31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2023/5/31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2023/5/31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2"/>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2023/5/31</a:t>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365125"/>
            <a:ext cx="10515600" cy="1325563"/>
          </a:xfrm>
        </p:spPr>
        <p:txBody>
          <a:bodyPr/>
          <a:lstStyle/>
          <a:p>
            <a:r>
              <a:rPr lang="zh-CN" altLang="en-US" dirty="0"/>
              <a:t>单击此处编辑母版标题样式</a:t>
            </a:r>
          </a:p>
        </p:txBody>
      </p:sp>
      <p:sp>
        <p:nvSpPr>
          <p:cNvPr id="3" name="内容占位符 2"/>
          <p:cNvSpPr>
            <a:spLocks noGrp="1"/>
          </p:cNvSpPr>
          <p:nvPr>
            <p:ph idx="1"/>
            <p:custDataLst>
              <p:tags r:id="rId2"/>
            </p:custDataLst>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2023/5/31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2023/5/31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2023/5/31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388907"/>
          </a:xfrm>
        </p:spPr>
        <p:txBody>
          <a:bodyPr/>
          <a:lstStyle>
            <a:lvl1pPr>
              <a:defRPr baseline="0">
                <a:solidFill>
                  <a:schemeClr val="tx1">
                    <a:lumMod val="75000"/>
                    <a:lumOff val="25000"/>
                  </a:schemeClr>
                </a:solidFill>
                <a:latin typeface="Arial" panose="020B0604020202020204" pitchFamily="34" charset="0"/>
              </a:defRPr>
            </a:lvl1pPr>
            <a:lvl2pPr>
              <a:defRPr baseline="0">
                <a:solidFill>
                  <a:schemeClr val="tx1">
                    <a:lumMod val="75000"/>
                    <a:lumOff val="25000"/>
                  </a:schemeClr>
                </a:solidFill>
                <a:latin typeface="Arial" panose="020B0604020202020204" pitchFamily="34" charset="0"/>
              </a:defRPr>
            </a:lvl2pPr>
            <a:lvl3pPr>
              <a:defRPr baseline="0">
                <a:solidFill>
                  <a:schemeClr val="tx1">
                    <a:lumMod val="75000"/>
                    <a:lumOff val="25000"/>
                  </a:schemeClr>
                </a:solidFill>
                <a:latin typeface="Arial" panose="020B0604020202020204" pitchFamily="34" charset="0"/>
              </a:defRPr>
            </a:lvl3pPr>
            <a:lvl4pPr>
              <a:defRPr baseline="0">
                <a:solidFill>
                  <a:schemeClr val="tx1">
                    <a:lumMod val="75000"/>
                    <a:lumOff val="25000"/>
                  </a:schemeClr>
                </a:solidFill>
                <a:latin typeface="Arial" panose="020B0604020202020204" pitchFamily="34" charset="0"/>
              </a:defRPr>
            </a:lvl4pPr>
            <a:lvl5pPr>
              <a:defRPr baseline="0">
                <a:solidFill>
                  <a:schemeClr val="tx1">
                    <a:lumMod val="75000"/>
                    <a:lumOff val="2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1"/>
            </p:custDataLst>
          </p:nvPr>
        </p:nvSpPr>
        <p:spPr>
          <a:xfrm>
            <a:off x="266065" y="313690"/>
            <a:ext cx="11683365" cy="5634990"/>
          </a:xfrm>
          <a:prstGeom prst="rect">
            <a:avLst/>
          </a:prstGeom>
          <a:solidFill>
            <a:schemeClr val="tx2"/>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7" name="任意形状 8"/>
          <p:cNvSpPr/>
          <p:nvPr userDrawn="1">
            <p:custDataLst>
              <p:tags r:id="rId2"/>
            </p:custDataLst>
          </p:nvPr>
        </p:nvSpPr>
        <p:spPr>
          <a:xfrm>
            <a:off x="9480712" y="313004"/>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8" name="任意形状 9"/>
          <p:cNvSpPr/>
          <p:nvPr userDrawn="1">
            <p:custDataLst>
              <p:tags r:id="rId3"/>
            </p:custDataLst>
          </p:nvPr>
        </p:nvSpPr>
        <p:spPr>
          <a:xfrm rot="10800000">
            <a:off x="261015" y="4113028"/>
            <a:ext cx="1887415" cy="184012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99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2023/5/31</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
        <p:nvSpPr>
          <p:cNvPr id="10" name="标题 9"/>
          <p:cNvSpPr txBox="1">
            <a:spLocks noGrp="1"/>
          </p:cNvSpPr>
          <p:nvPr>
            <p:ph type="title" idx="1" hasCustomPrompt="1"/>
            <p:custDataLst>
              <p:tags r:id="rId7"/>
            </p:custDataLst>
          </p:nvPr>
        </p:nvSpPr>
        <p:spPr>
          <a:xfrm>
            <a:off x="1468461" y="2214363"/>
            <a:ext cx="9255078" cy="1996980"/>
          </a:xfrm>
          <a:noFill/>
        </p:spPr>
        <p:txBody>
          <a:bodyPr wrap="square" rtlCol="0">
            <a:noAutofit/>
          </a:bodyPr>
          <a:lstStyle>
            <a:lvl1pPr marL="0" marR="0" algn="l" defTabSz="914400" rtl="0" eaLnBrk="1" fontAlgn="auto" latinLnBrk="0" hangingPunct="1">
              <a:lnSpc>
                <a:spcPct val="100000"/>
              </a:lnSpc>
              <a:buClrTx/>
              <a:buSzTx/>
              <a:buFontTx/>
              <a:buNone/>
              <a:defRPr kumimoji="0" lang="zh-CN" altLang="en-US" sz="6000" b="0" i="0" u="none" strike="noStrike" kern="1200" cap="none" spc="300" normalizeH="0" baseline="0" noProof="1" dirty="0">
                <a:solidFill>
                  <a:schemeClr val="tx1">
                    <a:lumMod val="85000"/>
                    <a:lumOff val="15000"/>
                  </a:schemeClr>
                </a:solidFill>
                <a:latin typeface="Arial" panose="020B0604020202020204" pitchFamily="34" charset="0"/>
                <a:ea typeface="微软雅黑" panose="020B0503020204020204" charset="-122"/>
                <a:cs typeface="+mn-cs"/>
              </a:defRPr>
            </a:lvl1pPr>
          </a:lstStyle>
          <a:p>
            <a:pPr lvl="0"/>
            <a:r>
              <a:rPr>
                <a:sym typeface="+mn-ea"/>
              </a:rPr>
              <a:t>企业宣传画册</a:t>
            </a:r>
          </a:p>
        </p:txBody>
      </p:sp>
      <p:sp>
        <p:nvSpPr>
          <p:cNvPr id="11" name="文本占位符 10"/>
          <p:cNvSpPr txBox="1">
            <a:spLocks noGrp="1"/>
          </p:cNvSpPr>
          <p:nvPr>
            <p:ph type="body" idx="2" hasCustomPrompt="1"/>
            <p:custDataLst>
              <p:tags r:id="rId8"/>
            </p:custDataLst>
          </p:nvPr>
        </p:nvSpPr>
        <p:spPr>
          <a:xfrm>
            <a:off x="1468461" y="4259463"/>
            <a:ext cx="8594001" cy="1697948"/>
          </a:xfrm>
          <a:noFill/>
        </p:spPr>
        <p:txBody>
          <a:bodyPr wrap="square" rtlCol="0">
            <a:noAutofit/>
          </a:bodyPr>
          <a:lstStyle>
            <a:lvl1pPr marL="0" marR="0" algn="l" defTabSz="914400" rtl="0" eaLnBrk="1" fontAlgn="auto" latinLnBrk="0" hangingPunct="1">
              <a:lnSpc>
                <a:spcPct val="150000"/>
              </a:lnSpc>
              <a:buClrTx/>
              <a:buSzTx/>
              <a:buFontTx/>
              <a:buNone/>
              <a:defRPr kumimoji="0" lang="zh-CN" altLang="en-US" sz="1400" b="0" i="0" u="none" strike="noStrike" kern="1200" cap="none" spc="0" normalizeH="0" baseline="0" noProof="1" dirty="0">
                <a:solidFill>
                  <a:schemeClr val="tx1">
                    <a:lumMod val="85000"/>
                    <a:lumOff val="15000"/>
                  </a:schemeClr>
                </a:solidFill>
                <a:latin typeface="Arial" panose="020B0604020202020204" pitchFamily="34" charset="0"/>
                <a:ea typeface="微软雅黑" panose="020B0503020204020204" charset="-122"/>
                <a:cs typeface="汉仪中简黑简" panose="00020600040101010101" charset="-122"/>
                <a:sym typeface="+mn-ea"/>
              </a:defRPr>
            </a:lvl1pPr>
          </a:lstStyle>
          <a:p>
            <a:pPr lvl="0"/>
            <a:r>
              <a:rPr>
                <a:sym typeface="+mn-ea"/>
              </a:rPr>
              <a:t>单击此处添加正文，文字是您思想的提炼，为了演示发布的良好效果，请言简意赅地阐述您的观点。</a:t>
            </a:r>
          </a:p>
        </p:txBody>
      </p:sp>
      <p:sp>
        <p:nvSpPr>
          <p:cNvPr id="12" name="文本占位符 11"/>
          <p:cNvSpPr txBox="1">
            <a:spLocks noGrp="1"/>
          </p:cNvSpPr>
          <p:nvPr>
            <p:ph type="body" idx="3" hasCustomPrompt="1"/>
            <p:custDataLst>
              <p:tags r:id="rId9"/>
            </p:custDataLst>
          </p:nvPr>
        </p:nvSpPr>
        <p:spPr>
          <a:xfrm>
            <a:off x="1468461" y="891064"/>
            <a:ext cx="3818665" cy="1275180"/>
          </a:xfrm>
          <a:noFill/>
        </p:spPr>
        <p:txBody>
          <a:bodyPr wrap="square" rtlCol="0" anchor="b" anchorCtr="0">
            <a:normAutofit/>
          </a:bodyPr>
          <a:lstStyle>
            <a:lvl1pPr marL="0" marR="0" algn="l" defTabSz="914400" rtl="0" eaLnBrk="1" fontAlgn="auto" latinLnBrk="0" hangingPunct="1">
              <a:lnSpc>
                <a:spcPct val="100000"/>
              </a:lnSpc>
              <a:buClrTx/>
              <a:buSzTx/>
              <a:buFontTx/>
              <a:buNone/>
              <a:defRPr kumimoji="0" lang="en-US" altLang="zh-CN" sz="3600" b="0" i="0" u="none" strike="noStrike" kern="1200" cap="none" spc="300" normalizeH="0" baseline="0" noProof="1" dirty="0" err="1">
                <a:solidFill>
                  <a:schemeClr val="tx1">
                    <a:lumMod val="85000"/>
                    <a:lumOff val="15000"/>
                  </a:schemeClr>
                </a:solidFill>
                <a:latin typeface="Arial" panose="020B0604020202020204" pitchFamily="34" charset="0"/>
                <a:ea typeface="微软雅黑" panose="020B0503020204020204" charset="-122"/>
                <a:cs typeface="+mn-cs"/>
              </a:defRPr>
            </a:lvl1pPr>
          </a:lstStyle>
          <a:p>
            <a:pPr lvl="0"/>
            <a:r>
              <a:rPr>
                <a:sym typeface="+mn-ea"/>
              </a:rPr>
              <a:t>20XX</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3"/>
            </p:custDataLst>
          </p:nvPr>
        </p:nvSpPr>
        <p:spPr/>
        <p:txBody>
          <a:bodyPr>
            <a:normAutofit/>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2023/5/31</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0"/>
            <a:ext cx="1219263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anchor="ctr">
            <a:normAutofit/>
          </a:bodyPr>
          <a:lstStyle>
            <a:lvl1pPr>
              <a:defRPr sz="3200" baseline="0">
                <a:solidFill>
                  <a:schemeClr val="accent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2023/5/31</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4823460" cy="6866255"/>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6" name="任意形状 8"/>
          <p:cNvSpPr/>
          <p:nvPr userDrawn="1">
            <p:custDataLst>
              <p:tags r:id="rId2"/>
            </p:custDataLst>
          </p:nvPr>
        </p:nvSpPr>
        <p:spPr>
          <a:xfrm rot="16200000">
            <a:off x="-21591" y="25773"/>
            <a:ext cx="1741805" cy="169862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10" name="任意形状 9"/>
          <p:cNvSpPr/>
          <p:nvPr userDrawn="1">
            <p:custDataLst>
              <p:tags r:id="rId3"/>
            </p:custDataLst>
          </p:nvPr>
        </p:nvSpPr>
        <p:spPr>
          <a:xfrm rot="10800000">
            <a:off x="0" y="5913755"/>
            <a:ext cx="976630" cy="95250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hasCustomPrompt="1"/>
            <p:custDataLst>
              <p:tags r:id="rId4"/>
            </p:custDataLst>
          </p:nvPr>
        </p:nvSpPr>
        <p:spPr>
          <a:xfrm>
            <a:off x="583200" y="770400"/>
            <a:ext cx="3960000" cy="882000"/>
          </a:xfrm>
        </p:spPr>
        <p:txBody>
          <a:bodyPr anchor="ctr">
            <a:normAutofit/>
          </a:bodyPr>
          <a:lstStyle>
            <a:lvl1pPr>
              <a:defRPr sz="3600" baseline="0">
                <a:solidFill>
                  <a:schemeClr val="accent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2023/5/31</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586800" y="1764000"/>
            <a:ext cx="3956400" cy="4093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5101200" y="769938"/>
            <a:ext cx="6480000" cy="5087937"/>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2663825"/>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8" name="任意形状 9"/>
          <p:cNvSpPr/>
          <p:nvPr userDrawn="1">
            <p:custDataLst>
              <p:tags r:id="rId2"/>
            </p:custDataLst>
          </p:nvPr>
        </p:nvSpPr>
        <p:spPr>
          <a:xfrm rot="16200000">
            <a:off x="-18383" y="15240"/>
            <a:ext cx="1243965" cy="121348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6" name="任意形状 8"/>
          <p:cNvSpPr/>
          <p:nvPr userDrawn="1">
            <p:custDataLst>
              <p:tags r:id="rId3"/>
            </p:custDataLst>
          </p:nvPr>
        </p:nvSpPr>
        <p:spPr>
          <a:xfrm>
            <a:off x="10344785" y="0"/>
            <a:ext cx="1847215" cy="180149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4"/>
            </p:custDataLst>
          </p:nvPr>
        </p:nvSpPr>
        <p:spPr>
          <a:xfrm>
            <a:off x="612000" y="781200"/>
            <a:ext cx="10976400" cy="626400"/>
          </a:xfrm>
        </p:spPr>
        <p:txBody>
          <a:bodyPr anchor="ctr">
            <a:normAutofit/>
          </a:bodyPr>
          <a:lstStyle>
            <a:lvl1pPr algn="ctr">
              <a:defRPr sz="36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2023/5/31</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3810" y="5029201"/>
            <a:ext cx="12192000" cy="1828799"/>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0" name="任意形状 9"/>
          <p:cNvSpPr/>
          <p:nvPr userDrawn="1">
            <p:custDataLst>
              <p:tags r:id="rId2"/>
            </p:custDataLst>
          </p:nvPr>
        </p:nvSpPr>
        <p:spPr>
          <a:xfrm rot="10800000">
            <a:off x="3810" y="5905500"/>
            <a:ext cx="976630" cy="95250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3"/>
            </p:custDataLst>
          </p:nvPr>
        </p:nvSpPr>
        <p:spPr>
          <a:xfrm>
            <a:off x="604800" y="669600"/>
            <a:ext cx="10976400" cy="565200"/>
          </a:xfrm>
        </p:spPr>
        <p:txBody>
          <a:bodyPr anchor="ctr">
            <a:normAutofit/>
          </a:bodyPr>
          <a:lstStyle>
            <a:lvl1pPr algn="ctr">
              <a:defRPr sz="32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2023/5/31</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3492"/>
            <a:ext cx="12192000" cy="914400"/>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2"/>
            </p:custDataLst>
          </p:nvPr>
        </p:nvSpPr>
        <p:spPr>
          <a:xfrm>
            <a:off x="579755" y="193040"/>
            <a:ext cx="11037570" cy="521335"/>
          </a:xfrm>
        </p:spPr>
        <p:txBody>
          <a:bodyPr>
            <a:noAutofit/>
          </a:bodyPr>
          <a:lstStyle>
            <a:lvl1pPr>
              <a:defRPr sz="28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2023/5/31</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2"/>
            </p:custDataLst>
          </p:nvPr>
        </p:nvSpPr>
        <p:spPr>
          <a:xfrm>
            <a:off x="1522800" y="1339200"/>
            <a:ext cx="9144000" cy="2386800"/>
          </a:xfrm>
        </p:spPr>
        <p:txBody>
          <a:bodyPr anchor="b">
            <a:normAutofit/>
          </a:bodyPr>
          <a:lstStyle>
            <a:lvl1pPr algn="ctr">
              <a:defRPr sz="6000" baseline="0">
                <a:solidFill>
                  <a:schemeClr val="accent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2023/5/31</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6"/>
            </p:custDataLst>
          </p:nvPr>
        </p:nvSpPr>
        <p:spPr>
          <a:xfrm>
            <a:off x="1522413" y="3862800"/>
            <a:ext cx="9144000" cy="1656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custDataLst>
              <p:tags r:id="rId1"/>
            </p:custDataLst>
          </p:nvPr>
        </p:nvSpPr>
        <p:spPr>
          <a:xfrm>
            <a:off x="2236139" y="1605335"/>
            <a:ext cx="7719722" cy="365246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custDataLst>
              <p:tags r:id="rId2"/>
            </p:custDataLst>
          </p:nvPr>
        </p:nvCxnSpPr>
        <p:spPr>
          <a:xfrm>
            <a:off x="5376000" y="3434821"/>
            <a:ext cx="1440000" cy="0"/>
          </a:xfrm>
          <a:prstGeom prst="line">
            <a:avLst/>
          </a:prstGeom>
          <a:ln w="1270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3"/>
            </p:custDataLst>
          </p:nvPr>
        </p:nvSpPr>
        <p:spPr>
          <a:xfrm>
            <a:off x="2236139" y="1600200"/>
            <a:ext cx="7719722" cy="1567912"/>
          </a:xfrm>
        </p:spPr>
        <p:txBody>
          <a:bodyPr anchor="b">
            <a:normAutofit/>
          </a:bodyPr>
          <a:lstStyle>
            <a:lvl1pPr algn="ctr">
              <a:defRPr sz="3600"/>
            </a:lvl1pPr>
          </a:lstStyle>
          <a:p>
            <a:r>
              <a:rPr lang="zh-CN" altLang="en-US" dirty="0"/>
              <a:t>编辑标题</a:t>
            </a:r>
          </a:p>
        </p:txBody>
      </p:sp>
      <p:sp>
        <p:nvSpPr>
          <p:cNvPr id="3" name="文本占位符 2"/>
          <p:cNvSpPr>
            <a:spLocks noGrp="1"/>
          </p:cNvSpPr>
          <p:nvPr>
            <p:ph type="body" idx="1" hasCustomPrompt="1"/>
            <p:custDataLst>
              <p:tags r:id="rId4"/>
            </p:custDataLst>
          </p:nvPr>
        </p:nvSpPr>
        <p:spPr>
          <a:xfrm>
            <a:off x="2209800" y="3714931"/>
            <a:ext cx="7719722" cy="1524658"/>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t>2023/5/31</a:t>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内容占位符 2"/>
          <p:cNvSpPr>
            <a:spLocks noGrp="1"/>
          </p:cNvSpPr>
          <p:nvPr>
            <p:ph sz="half" idx="1"/>
            <p:custDataLst>
              <p:tags r:id="rId2"/>
            </p:custDataLst>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custDataLst>
              <p:tags r:id="rId3"/>
            </p:custDataLst>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2023/5/31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custDataLst>
              <p:tags r:id="rId2"/>
            </p:custDataLst>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custDataLst>
              <p:tags r:id="rId3"/>
            </p:custDataLst>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custDataLst>
              <p:tags r:id="rId4"/>
            </p:custDataLst>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custDataLst>
              <p:tags r:id="rId5"/>
            </p:custDataLst>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2023/5/31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2023/5/31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8" name="标题 7"/>
          <p:cNvSpPr>
            <a:spLocks noGrp="1"/>
          </p:cNvSpPr>
          <p:nvPr>
            <p:ph type="title"/>
            <p:custDataLst>
              <p:tags r:id="rId4"/>
            </p:custDataLst>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2023/5/31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7" y="457200"/>
            <a:ext cx="4165200" cy="1600200"/>
          </a:xfrm>
        </p:spPr>
        <p:txBody>
          <a:bodyPr anchor="t" anchorCtr="0">
            <a:normAutofit/>
          </a:bodyPr>
          <a:lstStyle>
            <a:lvl1pPr>
              <a:defRPr sz="3600"/>
            </a:lvl1pPr>
          </a:lstStyle>
          <a:p>
            <a:r>
              <a:rPr lang="zh-CN" altLang="en-US" dirty="0"/>
              <a:t>单击此处编辑母版标题样式</a:t>
            </a:r>
          </a:p>
        </p:txBody>
      </p:sp>
      <p:sp>
        <p:nvSpPr>
          <p:cNvPr id="3" name="图片占位符 2"/>
          <p:cNvSpPr>
            <a:spLocks noGrp="1" noChangeAspect="1"/>
          </p:cNvSpPr>
          <p:nvPr>
            <p:ph type="pic" idx="1"/>
            <p:custDataLst>
              <p:tags r:id="rId2"/>
            </p:custDataLst>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3"/>
            </p:custDataLst>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2023/5/31</a:t>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9824484" y="365125"/>
            <a:ext cx="1529316" cy="5811838"/>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custDataLst>
              <p:tags r:id="rId2"/>
            </p:custDataLst>
          </p:nvPr>
        </p:nvSpPr>
        <p:spPr>
          <a:xfrm>
            <a:off x="838200" y="365125"/>
            <a:ext cx="8879958"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2023/5/31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ags" Target="../tags/tag71.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75.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ags" Target="../tags/tag7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74.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73.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ags" Target="../tags/tag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838200" y="365125"/>
            <a:ext cx="10515600" cy="1325563"/>
          </a:xfrm>
          <a:prstGeom prst="rect">
            <a:avLst/>
          </a:prstGeom>
          <a:noFill/>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2023/5/31</a:t>
            </a:fld>
            <a:endParaRPr lang="zh-CN" altLang="en-US"/>
          </a:p>
        </p:txBody>
      </p:sp>
      <p:sp>
        <p:nvSpPr>
          <p:cNvPr id="5"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7"/>
            </p:custDataLst>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2023/5/31</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accent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76.xml"/><Relationship Id="rId7" Type="http://schemas.openxmlformats.org/officeDocument/2006/relationships/slideLayout" Target="../slideLayouts/slideLayout2.xml"/><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tags" Target="../tags/tag279.xml"/><Relationship Id="rId5" Type="http://schemas.openxmlformats.org/officeDocument/2006/relationships/tags" Target="../tags/tag278.xml"/><Relationship Id="rId4" Type="http://schemas.openxmlformats.org/officeDocument/2006/relationships/tags" Target="../tags/tag277.xml"/></Relationships>
</file>

<file path=ppt/slides/_rels/slide11.xml.rels><?xml version="1.0" encoding="UTF-8" standalone="yes"?>
<Relationships xmlns="http://schemas.openxmlformats.org/package/2006/relationships"><Relationship Id="rId3" Type="http://schemas.openxmlformats.org/officeDocument/2006/relationships/tags" Target="../tags/tag282.xml"/><Relationship Id="rId7" Type="http://schemas.openxmlformats.org/officeDocument/2006/relationships/slideLayout" Target="../slideLayouts/slideLayout2.xml"/><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tags" Target="../tags/tag283.xml"/></Relationships>
</file>

<file path=ppt/slides/_rels/slide12.xml.rels><?xml version="1.0" encoding="UTF-8" standalone="yes"?>
<Relationships xmlns="http://schemas.openxmlformats.org/package/2006/relationships"><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slideLayout" Target="../slideLayouts/slideLayout2.xml"/><Relationship Id="rId5" Type="http://schemas.openxmlformats.org/officeDocument/2006/relationships/tags" Target="../tags/tag290.xml"/><Relationship Id="rId4" Type="http://schemas.openxmlformats.org/officeDocument/2006/relationships/tags" Target="../tags/tag289.xml"/></Relationships>
</file>

<file path=ppt/slides/_rels/slide13.xml.rels><?xml version="1.0" encoding="UTF-8" standalone="yes"?>
<Relationships xmlns="http://schemas.openxmlformats.org/package/2006/relationships"><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tags" Target="../tags/tag291.xml"/><Relationship Id="rId5" Type="http://schemas.openxmlformats.org/officeDocument/2006/relationships/slideLayout" Target="../slideLayouts/slideLayout2.xml"/><Relationship Id="rId4" Type="http://schemas.openxmlformats.org/officeDocument/2006/relationships/tags" Target="../tags/tag294.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297.xml"/><Relationship Id="rId7" Type="http://schemas.openxmlformats.org/officeDocument/2006/relationships/slideLayout" Target="../slideLayouts/slideLayout2.xml"/><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tags" Target="../tags/tag300.xml"/><Relationship Id="rId5" Type="http://schemas.openxmlformats.org/officeDocument/2006/relationships/tags" Target="../tags/tag299.xml"/><Relationship Id="rId4" Type="http://schemas.openxmlformats.org/officeDocument/2006/relationships/tags" Target="../tags/tag298.xml"/><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tags" Target="../tags/tag308.xml"/><Relationship Id="rId13" Type="http://schemas.openxmlformats.org/officeDocument/2006/relationships/tags" Target="../tags/tag313.xml"/><Relationship Id="rId3" Type="http://schemas.openxmlformats.org/officeDocument/2006/relationships/tags" Target="../tags/tag303.xml"/><Relationship Id="rId7" Type="http://schemas.openxmlformats.org/officeDocument/2006/relationships/tags" Target="../tags/tag307.xml"/><Relationship Id="rId12" Type="http://schemas.openxmlformats.org/officeDocument/2006/relationships/tags" Target="../tags/tag312.xml"/><Relationship Id="rId2" Type="http://schemas.openxmlformats.org/officeDocument/2006/relationships/tags" Target="../tags/tag302.xml"/><Relationship Id="rId1" Type="http://schemas.openxmlformats.org/officeDocument/2006/relationships/tags" Target="../tags/tag301.xml"/><Relationship Id="rId6" Type="http://schemas.openxmlformats.org/officeDocument/2006/relationships/tags" Target="../tags/tag306.xml"/><Relationship Id="rId11" Type="http://schemas.openxmlformats.org/officeDocument/2006/relationships/tags" Target="../tags/tag311.xml"/><Relationship Id="rId5" Type="http://schemas.openxmlformats.org/officeDocument/2006/relationships/tags" Target="../tags/tag305.xml"/><Relationship Id="rId10" Type="http://schemas.openxmlformats.org/officeDocument/2006/relationships/tags" Target="../tags/tag310.xml"/><Relationship Id="rId4" Type="http://schemas.openxmlformats.org/officeDocument/2006/relationships/tags" Target="../tags/tag304.xml"/><Relationship Id="rId9" Type="http://schemas.openxmlformats.org/officeDocument/2006/relationships/tags" Target="../tags/tag309.xml"/><Relationship Id="rId1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tags" Target="../tags/tag314.xml"/><Relationship Id="rId5" Type="http://schemas.openxmlformats.org/officeDocument/2006/relationships/slideLayout" Target="../slideLayouts/slideLayout2.xml"/><Relationship Id="rId4" Type="http://schemas.openxmlformats.org/officeDocument/2006/relationships/tags" Target="../tags/tag317.xml"/></Relationships>
</file>

<file path=ppt/slides/_rels/slide17.xml.rels><?xml version="1.0" encoding="UTF-8" standalone="yes"?>
<Relationships xmlns="http://schemas.openxmlformats.org/package/2006/relationships"><Relationship Id="rId8" Type="http://schemas.openxmlformats.org/officeDocument/2006/relationships/tags" Target="../tags/tag325.xml"/><Relationship Id="rId13" Type="http://schemas.openxmlformats.org/officeDocument/2006/relationships/tags" Target="../tags/tag330.xml"/><Relationship Id="rId18" Type="http://schemas.openxmlformats.org/officeDocument/2006/relationships/tags" Target="../tags/tag335.xml"/><Relationship Id="rId26" Type="http://schemas.openxmlformats.org/officeDocument/2006/relationships/tags" Target="../tags/tag343.xml"/><Relationship Id="rId3" Type="http://schemas.openxmlformats.org/officeDocument/2006/relationships/tags" Target="../tags/tag320.xml"/><Relationship Id="rId21" Type="http://schemas.openxmlformats.org/officeDocument/2006/relationships/tags" Target="../tags/tag338.xml"/><Relationship Id="rId7" Type="http://schemas.openxmlformats.org/officeDocument/2006/relationships/tags" Target="../tags/tag324.xml"/><Relationship Id="rId12" Type="http://schemas.openxmlformats.org/officeDocument/2006/relationships/tags" Target="../tags/tag329.xml"/><Relationship Id="rId17" Type="http://schemas.openxmlformats.org/officeDocument/2006/relationships/tags" Target="../tags/tag334.xml"/><Relationship Id="rId25" Type="http://schemas.openxmlformats.org/officeDocument/2006/relationships/tags" Target="../tags/tag342.xml"/><Relationship Id="rId2" Type="http://schemas.openxmlformats.org/officeDocument/2006/relationships/tags" Target="../tags/tag319.xml"/><Relationship Id="rId16" Type="http://schemas.openxmlformats.org/officeDocument/2006/relationships/tags" Target="../tags/tag333.xml"/><Relationship Id="rId20" Type="http://schemas.openxmlformats.org/officeDocument/2006/relationships/tags" Target="../tags/tag337.xml"/><Relationship Id="rId1" Type="http://schemas.openxmlformats.org/officeDocument/2006/relationships/tags" Target="../tags/tag318.xml"/><Relationship Id="rId6" Type="http://schemas.openxmlformats.org/officeDocument/2006/relationships/tags" Target="../tags/tag323.xml"/><Relationship Id="rId11" Type="http://schemas.openxmlformats.org/officeDocument/2006/relationships/tags" Target="../tags/tag328.xml"/><Relationship Id="rId24" Type="http://schemas.openxmlformats.org/officeDocument/2006/relationships/tags" Target="../tags/tag341.xml"/><Relationship Id="rId5" Type="http://schemas.openxmlformats.org/officeDocument/2006/relationships/tags" Target="../tags/tag322.xml"/><Relationship Id="rId15" Type="http://schemas.openxmlformats.org/officeDocument/2006/relationships/tags" Target="../tags/tag332.xml"/><Relationship Id="rId23" Type="http://schemas.openxmlformats.org/officeDocument/2006/relationships/tags" Target="../tags/tag340.xml"/><Relationship Id="rId28" Type="http://schemas.openxmlformats.org/officeDocument/2006/relationships/slideLayout" Target="../slideLayouts/slideLayout2.xml"/><Relationship Id="rId10" Type="http://schemas.openxmlformats.org/officeDocument/2006/relationships/tags" Target="../tags/tag327.xml"/><Relationship Id="rId19" Type="http://schemas.openxmlformats.org/officeDocument/2006/relationships/tags" Target="../tags/tag336.xml"/><Relationship Id="rId4" Type="http://schemas.openxmlformats.org/officeDocument/2006/relationships/tags" Target="../tags/tag321.xml"/><Relationship Id="rId9" Type="http://schemas.openxmlformats.org/officeDocument/2006/relationships/tags" Target="../tags/tag326.xml"/><Relationship Id="rId14" Type="http://schemas.openxmlformats.org/officeDocument/2006/relationships/tags" Target="../tags/tag331.xml"/><Relationship Id="rId22" Type="http://schemas.openxmlformats.org/officeDocument/2006/relationships/tags" Target="../tags/tag339.xml"/><Relationship Id="rId27" Type="http://schemas.openxmlformats.org/officeDocument/2006/relationships/tags" Target="../tags/tag344.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47.xml"/><Relationship Id="rId7" Type="http://schemas.openxmlformats.org/officeDocument/2006/relationships/tags" Target="../tags/tag351.xml"/><Relationship Id="rId2" Type="http://schemas.openxmlformats.org/officeDocument/2006/relationships/tags" Target="../tags/tag346.xml"/><Relationship Id="rId1" Type="http://schemas.openxmlformats.org/officeDocument/2006/relationships/tags" Target="../tags/tag345.xml"/><Relationship Id="rId6" Type="http://schemas.openxmlformats.org/officeDocument/2006/relationships/tags" Target="../tags/tag350.xml"/><Relationship Id="rId5" Type="http://schemas.openxmlformats.org/officeDocument/2006/relationships/tags" Target="../tags/tag349.xml"/><Relationship Id="rId4" Type="http://schemas.openxmlformats.org/officeDocument/2006/relationships/tags" Target="../tags/tag348.xml"/><Relationship Id="rId9" Type="http://schemas.openxmlformats.org/officeDocument/2006/relationships/image" Target="../media/image12.jpeg"/></Relationships>
</file>

<file path=ppt/slides/_rels/slide19.xml.rels><?xml version="1.0" encoding="UTF-8" standalone="yes"?>
<Relationships xmlns="http://schemas.openxmlformats.org/package/2006/relationships"><Relationship Id="rId8" Type="http://schemas.openxmlformats.org/officeDocument/2006/relationships/tags" Target="../tags/tag359.xml"/><Relationship Id="rId13" Type="http://schemas.openxmlformats.org/officeDocument/2006/relationships/tags" Target="../tags/tag364.xml"/><Relationship Id="rId3" Type="http://schemas.openxmlformats.org/officeDocument/2006/relationships/tags" Target="../tags/tag354.xml"/><Relationship Id="rId7" Type="http://schemas.openxmlformats.org/officeDocument/2006/relationships/tags" Target="../tags/tag358.xml"/><Relationship Id="rId12" Type="http://schemas.openxmlformats.org/officeDocument/2006/relationships/tags" Target="../tags/tag363.xml"/><Relationship Id="rId2" Type="http://schemas.openxmlformats.org/officeDocument/2006/relationships/tags" Target="../tags/tag353.xml"/><Relationship Id="rId1" Type="http://schemas.openxmlformats.org/officeDocument/2006/relationships/tags" Target="../tags/tag352.xml"/><Relationship Id="rId6" Type="http://schemas.openxmlformats.org/officeDocument/2006/relationships/tags" Target="../tags/tag357.xml"/><Relationship Id="rId11" Type="http://schemas.openxmlformats.org/officeDocument/2006/relationships/tags" Target="../tags/tag362.xml"/><Relationship Id="rId5" Type="http://schemas.openxmlformats.org/officeDocument/2006/relationships/tags" Target="../tags/tag356.xml"/><Relationship Id="rId10" Type="http://schemas.openxmlformats.org/officeDocument/2006/relationships/tags" Target="../tags/tag361.xml"/><Relationship Id="rId4" Type="http://schemas.openxmlformats.org/officeDocument/2006/relationships/tags" Target="../tags/tag355.xml"/><Relationship Id="rId9" Type="http://schemas.openxmlformats.org/officeDocument/2006/relationships/tags" Target="../tags/tag360.xml"/><Relationship Id="rId1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04.xml"/><Relationship Id="rId7" Type="http://schemas.openxmlformats.org/officeDocument/2006/relationships/tags" Target="../tags/tag208.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5" Type="http://schemas.openxmlformats.org/officeDocument/2006/relationships/tags" Target="../tags/tag206.xml"/><Relationship Id="rId4" Type="http://schemas.openxmlformats.org/officeDocument/2006/relationships/tags" Target="../tags/tag205.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tags" Target="../tags/tag372.xml"/><Relationship Id="rId13" Type="http://schemas.openxmlformats.org/officeDocument/2006/relationships/tags" Target="../tags/tag377.xml"/><Relationship Id="rId18" Type="http://schemas.openxmlformats.org/officeDocument/2006/relationships/tags" Target="../tags/tag382.xml"/><Relationship Id="rId26" Type="http://schemas.openxmlformats.org/officeDocument/2006/relationships/tags" Target="../tags/tag390.xml"/><Relationship Id="rId3" Type="http://schemas.openxmlformats.org/officeDocument/2006/relationships/tags" Target="../tags/tag367.xml"/><Relationship Id="rId21" Type="http://schemas.openxmlformats.org/officeDocument/2006/relationships/tags" Target="../tags/tag385.xml"/><Relationship Id="rId7" Type="http://schemas.openxmlformats.org/officeDocument/2006/relationships/tags" Target="../tags/tag371.xml"/><Relationship Id="rId12" Type="http://schemas.openxmlformats.org/officeDocument/2006/relationships/tags" Target="../tags/tag376.xml"/><Relationship Id="rId17" Type="http://schemas.openxmlformats.org/officeDocument/2006/relationships/tags" Target="../tags/tag381.xml"/><Relationship Id="rId25" Type="http://schemas.openxmlformats.org/officeDocument/2006/relationships/tags" Target="../tags/tag389.xml"/><Relationship Id="rId2" Type="http://schemas.openxmlformats.org/officeDocument/2006/relationships/tags" Target="../tags/tag366.xml"/><Relationship Id="rId16" Type="http://schemas.openxmlformats.org/officeDocument/2006/relationships/tags" Target="../tags/tag380.xml"/><Relationship Id="rId20" Type="http://schemas.openxmlformats.org/officeDocument/2006/relationships/tags" Target="../tags/tag384.xml"/><Relationship Id="rId29" Type="http://schemas.openxmlformats.org/officeDocument/2006/relationships/slideLayout" Target="../slideLayouts/slideLayout2.xml"/><Relationship Id="rId1" Type="http://schemas.openxmlformats.org/officeDocument/2006/relationships/tags" Target="../tags/tag365.xml"/><Relationship Id="rId6" Type="http://schemas.openxmlformats.org/officeDocument/2006/relationships/tags" Target="../tags/tag370.xml"/><Relationship Id="rId11" Type="http://schemas.openxmlformats.org/officeDocument/2006/relationships/tags" Target="../tags/tag375.xml"/><Relationship Id="rId24" Type="http://schemas.openxmlformats.org/officeDocument/2006/relationships/tags" Target="../tags/tag388.xml"/><Relationship Id="rId5" Type="http://schemas.openxmlformats.org/officeDocument/2006/relationships/tags" Target="../tags/tag369.xml"/><Relationship Id="rId15" Type="http://schemas.openxmlformats.org/officeDocument/2006/relationships/tags" Target="../tags/tag379.xml"/><Relationship Id="rId23" Type="http://schemas.openxmlformats.org/officeDocument/2006/relationships/tags" Target="../tags/tag387.xml"/><Relationship Id="rId28" Type="http://schemas.openxmlformats.org/officeDocument/2006/relationships/tags" Target="../tags/tag392.xml"/><Relationship Id="rId10" Type="http://schemas.openxmlformats.org/officeDocument/2006/relationships/tags" Target="../tags/tag374.xml"/><Relationship Id="rId19" Type="http://schemas.openxmlformats.org/officeDocument/2006/relationships/tags" Target="../tags/tag383.xml"/><Relationship Id="rId4" Type="http://schemas.openxmlformats.org/officeDocument/2006/relationships/tags" Target="../tags/tag368.xml"/><Relationship Id="rId9" Type="http://schemas.openxmlformats.org/officeDocument/2006/relationships/tags" Target="../tags/tag373.xml"/><Relationship Id="rId14" Type="http://schemas.openxmlformats.org/officeDocument/2006/relationships/tags" Target="../tags/tag378.xml"/><Relationship Id="rId22" Type="http://schemas.openxmlformats.org/officeDocument/2006/relationships/tags" Target="../tags/tag386.xml"/><Relationship Id="rId27" Type="http://schemas.openxmlformats.org/officeDocument/2006/relationships/tags" Target="../tags/tag391.xml"/></Relationships>
</file>

<file path=ppt/slides/_rels/slide21.xml.rels><?xml version="1.0" encoding="UTF-8" standalone="yes"?>
<Relationships xmlns="http://schemas.openxmlformats.org/package/2006/relationships"><Relationship Id="rId3" Type="http://schemas.openxmlformats.org/officeDocument/2006/relationships/tags" Target="../tags/tag395.xml"/><Relationship Id="rId2" Type="http://schemas.openxmlformats.org/officeDocument/2006/relationships/tags" Target="../tags/tag394.xml"/><Relationship Id="rId1" Type="http://schemas.openxmlformats.org/officeDocument/2006/relationships/tags" Target="../tags/tag393.xml"/><Relationship Id="rId6" Type="http://schemas.openxmlformats.org/officeDocument/2006/relationships/slideLayout" Target="../slideLayouts/slideLayout2.xml"/><Relationship Id="rId5" Type="http://schemas.openxmlformats.org/officeDocument/2006/relationships/tags" Target="../tags/tag397.xml"/><Relationship Id="rId4" Type="http://schemas.openxmlformats.org/officeDocument/2006/relationships/tags" Target="../tags/tag396.xml"/></Relationships>
</file>

<file path=ppt/slides/_rels/slide22.xml.rels><?xml version="1.0" encoding="UTF-8" standalone="yes"?>
<Relationships xmlns="http://schemas.openxmlformats.org/package/2006/relationships"><Relationship Id="rId8" Type="http://schemas.openxmlformats.org/officeDocument/2006/relationships/tags" Target="../tags/tag405.xml"/><Relationship Id="rId3" Type="http://schemas.openxmlformats.org/officeDocument/2006/relationships/tags" Target="../tags/tag400.xml"/><Relationship Id="rId7" Type="http://schemas.openxmlformats.org/officeDocument/2006/relationships/tags" Target="../tags/tag404.xml"/><Relationship Id="rId12" Type="http://schemas.openxmlformats.org/officeDocument/2006/relationships/slideLayout" Target="../slideLayouts/slideLayout18.xml"/><Relationship Id="rId2" Type="http://schemas.openxmlformats.org/officeDocument/2006/relationships/tags" Target="../tags/tag399.xml"/><Relationship Id="rId1" Type="http://schemas.openxmlformats.org/officeDocument/2006/relationships/tags" Target="../tags/tag398.xml"/><Relationship Id="rId6" Type="http://schemas.openxmlformats.org/officeDocument/2006/relationships/tags" Target="../tags/tag403.xml"/><Relationship Id="rId11" Type="http://schemas.openxmlformats.org/officeDocument/2006/relationships/tags" Target="../tags/tag408.xml"/><Relationship Id="rId5" Type="http://schemas.openxmlformats.org/officeDocument/2006/relationships/tags" Target="../tags/tag402.xml"/><Relationship Id="rId10" Type="http://schemas.openxmlformats.org/officeDocument/2006/relationships/tags" Target="../tags/tag407.xml"/><Relationship Id="rId4" Type="http://schemas.openxmlformats.org/officeDocument/2006/relationships/tags" Target="../tags/tag401.xml"/><Relationship Id="rId9" Type="http://schemas.openxmlformats.org/officeDocument/2006/relationships/tags" Target="../tags/tag406.xml"/></Relationships>
</file>

<file path=ppt/slides/_rels/slide2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411.xml"/><Relationship Id="rId7" Type="http://schemas.openxmlformats.org/officeDocument/2006/relationships/slideLayout" Target="../slideLayouts/slideLayout2.xml"/><Relationship Id="rId2" Type="http://schemas.openxmlformats.org/officeDocument/2006/relationships/tags" Target="../tags/tag410.xml"/><Relationship Id="rId1" Type="http://schemas.openxmlformats.org/officeDocument/2006/relationships/tags" Target="../tags/tag409.xml"/><Relationship Id="rId6" Type="http://schemas.openxmlformats.org/officeDocument/2006/relationships/tags" Target="../tags/tag414.xml"/><Relationship Id="rId5" Type="http://schemas.openxmlformats.org/officeDocument/2006/relationships/tags" Target="../tags/tag413.xml"/><Relationship Id="rId4" Type="http://schemas.openxmlformats.org/officeDocument/2006/relationships/tags" Target="../tags/tag412.xml"/></Relationships>
</file>

<file path=ppt/slides/_rels/slide24.xml.rels><?xml version="1.0" encoding="UTF-8" standalone="yes"?>
<Relationships xmlns="http://schemas.openxmlformats.org/package/2006/relationships"><Relationship Id="rId3" Type="http://schemas.openxmlformats.org/officeDocument/2006/relationships/tags" Target="../tags/tag417.xml"/><Relationship Id="rId2" Type="http://schemas.openxmlformats.org/officeDocument/2006/relationships/tags" Target="../tags/tag416.xml"/><Relationship Id="rId1" Type="http://schemas.openxmlformats.org/officeDocument/2006/relationships/tags" Target="../tags/tag415.xml"/><Relationship Id="rId5" Type="http://schemas.openxmlformats.org/officeDocument/2006/relationships/slideLayout" Target="../slideLayouts/slideLayout2.xml"/><Relationship Id="rId4" Type="http://schemas.openxmlformats.org/officeDocument/2006/relationships/tags" Target="../tags/tag418.xml"/></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421.xml"/><Relationship Id="rId7" Type="http://schemas.openxmlformats.org/officeDocument/2006/relationships/slideLayout" Target="../slideLayouts/slideLayout2.xml"/><Relationship Id="rId2" Type="http://schemas.openxmlformats.org/officeDocument/2006/relationships/tags" Target="../tags/tag420.xml"/><Relationship Id="rId1" Type="http://schemas.openxmlformats.org/officeDocument/2006/relationships/tags" Target="../tags/tag419.xml"/><Relationship Id="rId6" Type="http://schemas.openxmlformats.org/officeDocument/2006/relationships/tags" Target="../tags/tag424.xml"/><Relationship Id="rId5" Type="http://schemas.openxmlformats.org/officeDocument/2006/relationships/tags" Target="../tags/tag423.xml"/><Relationship Id="rId4" Type="http://schemas.openxmlformats.org/officeDocument/2006/relationships/tags" Target="../tags/tag422.xml"/></Relationships>
</file>

<file path=ppt/slides/_rels/slide26.xml.rels><?xml version="1.0" encoding="UTF-8" standalone="yes"?>
<Relationships xmlns="http://schemas.openxmlformats.org/package/2006/relationships"><Relationship Id="rId3" Type="http://schemas.openxmlformats.org/officeDocument/2006/relationships/tags" Target="../tags/tag427.xml"/><Relationship Id="rId7" Type="http://schemas.openxmlformats.org/officeDocument/2006/relationships/slideLayout" Target="../slideLayouts/slideLayout2.xml"/><Relationship Id="rId2" Type="http://schemas.openxmlformats.org/officeDocument/2006/relationships/tags" Target="../tags/tag426.xml"/><Relationship Id="rId1" Type="http://schemas.openxmlformats.org/officeDocument/2006/relationships/tags" Target="../tags/tag425.xml"/><Relationship Id="rId6" Type="http://schemas.openxmlformats.org/officeDocument/2006/relationships/tags" Target="../tags/tag430.xml"/><Relationship Id="rId5" Type="http://schemas.openxmlformats.org/officeDocument/2006/relationships/tags" Target="../tags/tag429.xml"/><Relationship Id="rId4" Type="http://schemas.openxmlformats.org/officeDocument/2006/relationships/tags" Target="../tags/tag428.xml"/></Relationships>
</file>

<file path=ppt/slides/_rels/slide27.xml.rels><?xml version="1.0" encoding="UTF-8" standalone="yes"?>
<Relationships xmlns="http://schemas.openxmlformats.org/package/2006/relationships"><Relationship Id="rId3" Type="http://schemas.openxmlformats.org/officeDocument/2006/relationships/tags" Target="../tags/tag433.xml"/><Relationship Id="rId2" Type="http://schemas.openxmlformats.org/officeDocument/2006/relationships/tags" Target="../tags/tag432.xml"/><Relationship Id="rId1" Type="http://schemas.openxmlformats.org/officeDocument/2006/relationships/tags" Target="../tags/tag431.xml"/><Relationship Id="rId6" Type="http://schemas.openxmlformats.org/officeDocument/2006/relationships/slideLayout" Target="../slideLayouts/slideLayout2.xml"/><Relationship Id="rId5" Type="http://schemas.openxmlformats.org/officeDocument/2006/relationships/tags" Target="../tags/tag435.xml"/><Relationship Id="rId4" Type="http://schemas.openxmlformats.org/officeDocument/2006/relationships/tags" Target="../tags/tag434.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38.xml"/><Relationship Id="rId7" Type="http://schemas.openxmlformats.org/officeDocument/2006/relationships/tags" Target="../tags/tag442.xml"/><Relationship Id="rId2" Type="http://schemas.openxmlformats.org/officeDocument/2006/relationships/tags" Target="../tags/tag437.xml"/><Relationship Id="rId1" Type="http://schemas.openxmlformats.org/officeDocument/2006/relationships/tags" Target="../tags/tag436.xml"/><Relationship Id="rId6" Type="http://schemas.openxmlformats.org/officeDocument/2006/relationships/tags" Target="../tags/tag441.xml"/><Relationship Id="rId5" Type="http://schemas.openxmlformats.org/officeDocument/2006/relationships/tags" Target="../tags/tag440.xml"/><Relationship Id="rId4" Type="http://schemas.openxmlformats.org/officeDocument/2006/relationships/tags" Target="../tags/tag439.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45.xml"/><Relationship Id="rId7" Type="http://schemas.openxmlformats.org/officeDocument/2006/relationships/tags" Target="../tags/tag449.xml"/><Relationship Id="rId2" Type="http://schemas.openxmlformats.org/officeDocument/2006/relationships/tags" Target="../tags/tag444.xml"/><Relationship Id="rId1" Type="http://schemas.openxmlformats.org/officeDocument/2006/relationships/tags" Target="../tags/tag443.xml"/><Relationship Id="rId6" Type="http://schemas.openxmlformats.org/officeDocument/2006/relationships/tags" Target="../tags/tag448.xml"/><Relationship Id="rId5" Type="http://schemas.openxmlformats.org/officeDocument/2006/relationships/tags" Target="../tags/tag447.xml"/><Relationship Id="rId10" Type="http://schemas.openxmlformats.org/officeDocument/2006/relationships/image" Target="../media/image16.jpeg"/><Relationship Id="rId4" Type="http://schemas.openxmlformats.org/officeDocument/2006/relationships/tags" Target="../tags/tag446.xml"/><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tags" Target="../tags/tag216.xml"/><Relationship Id="rId3" Type="http://schemas.openxmlformats.org/officeDocument/2006/relationships/tags" Target="../tags/tag211.xml"/><Relationship Id="rId7" Type="http://schemas.openxmlformats.org/officeDocument/2006/relationships/tags" Target="../tags/tag215.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5" Type="http://schemas.openxmlformats.org/officeDocument/2006/relationships/tags" Target="../tags/tag213.xml"/><Relationship Id="rId10" Type="http://schemas.openxmlformats.org/officeDocument/2006/relationships/slideLayout" Target="../slideLayouts/slideLayout2.xml"/><Relationship Id="rId4" Type="http://schemas.openxmlformats.org/officeDocument/2006/relationships/tags" Target="../tags/tag212.xml"/><Relationship Id="rId9" Type="http://schemas.openxmlformats.org/officeDocument/2006/relationships/tags" Target="../tags/tag217.xml"/></Relationships>
</file>

<file path=ppt/slides/_rels/slide30.xml.rels><?xml version="1.0" encoding="UTF-8" standalone="yes"?>
<Relationships xmlns="http://schemas.openxmlformats.org/package/2006/relationships"><Relationship Id="rId3" Type="http://schemas.openxmlformats.org/officeDocument/2006/relationships/tags" Target="../tags/tag452.xml"/><Relationship Id="rId2" Type="http://schemas.openxmlformats.org/officeDocument/2006/relationships/tags" Target="../tags/tag451.xml"/><Relationship Id="rId1" Type="http://schemas.openxmlformats.org/officeDocument/2006/relationships/tags" Target="../tags/tag450.xml"/><Relationship Id="rId5" Type="http://schemas.openxmlformats.org/officeDocument/2006/relationships/slideLayout" Target="../slideLayouts/slideLayout2.xml"/><Relationship Id="rId4" Type="http://schemas.openxmlformats.org/officeDocument/2006/relationships/tags" Target="../tags/tag453.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56.xml"/><Relationship Id="rId7" Type="http://schemas.openxmlformats.org/officeDocument/2006/relationships/tags" Target="../tags/tag460.xml"/><Relationship Id="rId2" Type="http://schemas.openxmlformats.org/officeDocument/2006/relationships/tags" Target="../tags/tag455.xml"/><Relationship Id="rId1" Type="http://schemas.openxmlformats.org/officeDocument/2006/relationships/tags" Target="../tags/tag454.xml"/><Relationship Id="rId6" Type="http://schemas.openxmlformats.org/officeDocument/2006/relationships/tags" Target="../tags/tag459.xml"/><Relationship Id="rId5" Type="http://schemas.openxmlformats.org/officeDocument/2006/relationships/tags" Target="../tags/tag458.xml"/><Relationship Id="rId4" Type="http://schemas.openxmlformats.org/officeDocument/2006/relationships/tags" Target="../tags/tag457.xml"/></Relationships>
</file>

<file path=ppt/slides/_rels/slide32.xml.rels><?xml version="1.0" encoding="UTF-8" standalone="yes"?>
<Relationships xmlns="http://schemas.openxmlformats.org/package/2006/relationships"><Relationship Id="rId8" Type="http://schemas.openxmlformats.org/officeDocument/2006/relationships/tags" Target="../tags/tag468.xml"/><Relationship Id="rId13" Type="http://schemas.openxmlformats.org/officeDocument/2006/relationships/tags" Target="../tags/tag473.xml"/><Relationship Id="rId18" Type="http://schemas.openxmlformats.org/officeDocument/2006/relationships/tags" Target="../tags/tag478.xml"/><Relationship Id="rId26" Type="http://schemas.openxmlformats.org/officeDocument/2006/relationships/slideLayout" Target="../slideLayouts/slideLayout2.xml"/><Relationship Id="rId3" Type="http://schemas.openxmlformats.org/officeDocument/2006/relationships/tags" Target="../tags/tag463.xml"/><Relationship Id="rId21" Type="http://schemas.openxmlformats.org/officeDocument/2006/relationships/tags" Target="../tags/tag481.xml"/><Relationship Id="rId7" Type="http://schemas.openxmlformats.org/officeDocument/2006/relationships/tags" Target="../tags/tag467.xml"/><Relationship Id="rId12" Type="http://schemas.openxmlformats.org/officeDocument/2006/relationships/tags" Target="../tags/tag472.xml"/><Relationship Id="rId17" Type="http://schemas.openxmlformats.org/officeDocument/2006/relationships/tags" Target="../tags/tag477.xml"/><Relationship Id="rId25" Type="http://schemas.openxmlformats.org/officeDocument/2006/relationships/tags" Target="../tags/tag485.xml"/><Relationship Id="rId2" Type="http://schemas.openxmlformats.org/officeDocument/2006/relationships/tags" Target="../tags/tag462.xml"/><Relationship Id="rId16" Type="http://schemas.openxmlformats.org/officeDocument/2006/relationships/tags" Target="../tags/tag476.xml"/><Relationship Id="rId20" Type="http://schemas.openxmlformats.org/officeDocument/2006/relationships/tags" Target="../tags/tag480.xml"/><Relationship Id="rId1" Type="http://schemas.openxmlformats.org/officeDocument/2006/relationships/tags" Target="../tags/tag461.xml"/><Relationship Id="rId6" Type="http://schemas.openxmlformats.org/officeDocument/2006/relationships/tags" Target="../tags/tag466.xml"/><Relationship Id="rId11" Type="http://schemas.openxmlformats.org/officeDocument/2006/relationships/tags" Target="../tags/tag471.xml"/><Relationship Id="rId24" Type="http://schemas.openxmlformats.org/officeDocument/2006/relationships/tags" Target="../tags/tag484.xml"/><Relationship Id="rId5" Type="http://schemas.openxmlformats.org/officeDocument/2006/relationships/tags" Target="../tags/tag465.xml"/><Relationship Id="rId15" Type="http://schemas.openxmlformats.org/officeDocument/2006/relationships/tags" Target="../tags/tag475.xml"/><Relationship Id="rId23" Type="http://schemas.openxmlformats.org/officeDocument/2006/relationships/tags" Target="../tags/tag483.xml"/><Relationship Id="rId10" Type="http://schemas.openxmlformats.org/officeDocument/2006/relationships/tags" Target="../tags/tag470.xml"/><Relationship Id="rId19" Type="http://schemas.openxmlformats.org/officeDocument/2006/relationships/tags" Target="../tags/tag479.xml"/><Relationship Id="rId4" Type="http://schemas.openxmlformats.org/officeDocument/2006/relationships/tags" Target="../tags/tag464.xml"/><Relationship Id="rId9" Type="http://schemas.openxmlformats.org/officeDocument/2006/relationships/tags" Target="../tags/tag469.xml"/><Relationship Id="rId14" Type="http://schemas.openxmlformats.org/officeDocument/2006/relationships/tags" Target="../tags/tag474.xml"/><Relationship Id="rId22" Type="http://schemas.openxmlformats.org/officeDocument/2006/relationships/tags" Target="../tags/tag482.xml"/></Relationships>
</file>

<file path=ppt/slides/_rels/slide3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488.xml"/><Relationship Id="rId7" Type="http://schemas.openxmlformats.org/officeDocument/2006/relationships/slideLayout" Target="../slideLayouts/slideLayout2.xml"/><Relationship Id="rId2" Type="http://schemas.openxmlformats.org/officeDocument/2006/relationships/tags" Target="../tags/tag487.xml"/><Relationship Id="rId1" Type="http://schemas.openxmlformats.org/officeDocument/2006/relationships/tags" Target="../tags/tag486.xml"/><Relationship Id="rId6" Type="http://schemas.openxmlformats.org/officeDocument/2006/relationships/tags" Target="../tags/tag491.xml"/><Relationship Id="rId5" Type="http://schemas.openxmlformats.org/officeDocument/2006/relationships/tags" Target="../tags/tag490.xml"/><Relationship Id="rId4" Type="http://schemas.openxmlformats.org/officeDocument/2006/relationships/tags" Target="../tags/tag489.xml"/><Relationship Id="rId9" Type="http://schemas.openxmlformats.org/officeDocument/2006/relationships/image" Target="../media/image18.svg"/></Relationships>
</file>

<file path=ppt/slides/_rels/slide34.xml.rels><?xml version="1.0" encoding="UTF-8" standalone="yes"?>
<Relationships xmlns="http://schemas.openxmlformats.org/package/2006/relationships"><Relationship Id="rId8" Type="http://schemas.openxmlformats.org/officeDocument/2006/relationships/tags" Target="../tags/tag499.xml"/><Relationship Id="rId3" Type="http://schemas.openxmlformats.org/officeDocument/2006/relationships/tags" Target="../tags/tag494.xml"/><Relationship Id="rId7" Type="http://schemas.openxmlformats.org/officeDocument/2006/relationships/tags" Target="../tags/tag498.xml"/><Relationship Id="rId2" Type="http://schemas.openxmlformats.org/officeDocument/2006/relationships/tags" Target="../tags/tag493.xml"/><Relationship Id="rId1" Type="http://schemas.openxmlformats.org/officeDocument/2006/relationships/tags" Target="../tags/tag492.xml"/><Relationship Id="rId6" Type="http://schemas.openxmlformats.org/officeDocument/2006/relationships/tags" Target="../tags/tag497.xml"/><Relationship Id="rId5" Type="http://schemas.openxmlformats.org/officeDocument/2006/relationships/tags" Target="../tags/tag496.xml"/><Relationship Id="rId4" Type="http://schemas.openxmlformats.org/officeDocument/2006/relationships/tags" Target="../tags/tag495.xml"/><Relationship Id="rId9"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02.xml"/><Relationship Id="rId7" Type="http://schemas.openxmlformats.org/officeDocument/2006/relationships/tags" Target="../tags/tag506.xml"/><Relationship Id="rId2" Type="http://schemas.openxmlformats.org/officeDocument/2006/relationships/tags" Target="../tags/tag501.xml"/><Relationship Id="rId1" Type="http://schemas.openxmlformats.org/officeDocument/2006/relationships/tags" Target="../tags/tag500.xml"/><Relationship Id="rId6" Type="http://schemas.openxmlformats.org/officeDocument/2006/relationships/tags" Target="../tags/tag505.xml"/><Relationship Id="rId5" Type="http://schemas.openxmlformats.org/officeDocument/2006/relationships/tags" Target="../tags/tag504.xml"/><Relationship Id="rId4" Type="http://schemas.openxmlformats.org/officeDocument/2006/relationships/tags" Target="../tags/tag503.xml"/></Relationships>
</file>

<file path=ppt/slides/_rels/slide36.xml.rels><?xml version="1.0" encoding="UTF-8" standalone="yes"?>
<Relationships xmlns="http://schemas.openxmlformats.org/package/2006/relationships"><Relationship Id="rId8" Type="http://schemas.openxmlformats.org/officeDocument/2006/relationships/tags" Target="../tags/tag514.xml"/><Relationship Id="rId13" Type="http://schemas.openxmlformats.org/officeDocument/2006/relationships/tags" Target="../tags/tag519.xml"/><Relationship Id="rId18" Type="http://schemas.openxmlformats.org/officeDocument/2006/relationships/tags" Target="../tags/tag524.xml"/><Relationship Id="rId3" Type="http://schemas.openxmlformats.org/officeDocument/2006/relationships/tags" Target="../tags/tag509.xml"/><Relationship Id="rId7" Type="http://schemas.openxmlformats.org/officeDocument/2006/relationships/tags" Target="../tags/tag513.xml"/><Relationship Id="rId12" Type="http://schemas.openxmlformats.org/officeDocument/2006/relationships/tags" Target="../tags/tag518.xml"/><Relationship Id="rId17" Type="http://schemas.openxmlformats.org/officeDocument/2006/relationships/tags" Target="../tags/tag523.xml"/><Relationship Id="rId2" Type="http://schemas.openxmlformats.org/officeDocument/2006/relationships/tags" Target="../tags/tag508.xml"/><Relationship Id="rId16" Type="http://schemas.openxmlformats.org/officeDocument/2006/relationships/tags" Target="../tags/tag522.xml"/><Relationship Id="rId20" Type="http://schemas.openxmlformats.org/officeDocument/2006/relationships/slideLayout" Target="../slideLayouts/slideLayout2.xml"/><Relationship Id="rId1" Type="http://schemas.openxmlformats.org/officeDocument/2006/relationships/tags" Target="../tags/tag507.xml"/><Relationship Id="rId6" Type="http://schemas.openxmlformats.org/officeDocument/2006/relationships/tags" Target="../tags/tag512.xml"/><Relationship Id="rId11" Type="http://schemas.openxmlformats.org/officeDocument/2006/relationships/tags" Target="../tags/tag517.xml"/><Relationship Id="rId5" Type="http://schemas.openxmlformats.org/officeDocument/2006/relationships/tags" Target="../tags/tag511.xml"/><Relationship Id="rId15" Type="http://schemas.openxmlformats.org/officeDocument/2006/relationships/tags" Target="../tags/tag521.xml"/><Relationship Id="rId10" Type="http://schemas.openxmlformats.org/officeDocument/2006/relationships/tags" Target="../tags/tag516.xml"/><Relationship Id="rId19" Type="http://schemas.openxmlformats.org/officeDocument/2006/relationships/tags" Target="../tags/tag525.xml"/><Relationship Id="rId4" Type="http://schemas.openxmlformats.org/officeDocument/2006/relationships/tags" Target="../tags/tag510.xml"/><Relationship Id="rId9" Type="http://schemas.openxmlformats.org/officeDocument/2006/relationships/tags" Target="../tags/tag515.xml"/><Relationship Id="rId14" Type="http://schemas.openxmlformats.org/officeDocument/2006/relationships/tags" Target="../tags/tag520.xml"/></Relationships>
</file>

<file path=ppt/slides/_rels/slide3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528.xml"/><Relationship Id="rId7" Type="http://schemas.openxmlformats.org/officeDocument/2006/relationships/slideLayout" Target="../slideLayouts/slideLayout2.xml"/><Relationship Id="rId2" Type="http://schemas.openxmlformats.org/officeDocument/2006/relationships/tags" Target="../tags/tag527.xml"/><Relationship Id="rId1" Type="http://schemas.openxmlformats.org/officeDocument/2006/relationships/tags" Target="../tags/tag526.xml"/><Relationship Id="rId6" Type="http://schemas.openxmlformats.org/officeDocument/2006/relationships/tags" Target="../tags/tag531.xml"/><Relationship Id="rId5" Type="http://schemas.openxmlformats.org/officeDocument/2006/relationships/tags" Target="../tags/tag530.xml"/><Relationship Id="rId4" Type="http://schemas.openxmlformats.org/officeDocument/2006/relationships/tags" Target="../tags/tag529.xml"/><Relationship Id="rId9" Type="http://schemas.openxmlformats.org/officeDocument/2006/relationships/image" Target="../media/image20.GIF"/></Relationships>
</file>

<file path=ppt/slides/_rels/slide38.xml.rels><?xml version="1.0" encoding="UTF-8" standalone="yes"?>
<Relationships xmlns="http://schemas.openxmlformats.org/package/2006/relationships"><Relationship Id="rId3" Type="http://schemas.openxmlformats.org/officeDocument/2006/relationships/tags" Target="../tags/tag534.xml"/><Relationship Id="rId2" Type="http://schemas.openxmlformats.org/officeDocument/2006/relationships/tags" Target="../tags/tag533.xml"/><Relationship Id="rId1" Type="http://schemas.openxmlformats.org/officeDocument/2006/relationships/tags" Target="../tags/tag532.xml"/><Relationship Id="rId6" Type="http://schemas.openxmlformats.org/officeDocument/2006/relationships/slideLayout" Target="../slideLayouts/slideLayout2.xml"/><Relationship Id="rId5" Type="http://schemas.openxmlformats.org/officeDocument/2006/relationships/tags" Target="../tags/tag536.xml"/><Relationship Id="rId4" Type="http://schemas.openxmlformats.org/officeDocument/2006/relationships/tags" Target="../tags/tag535.xml"/></Relationships>
</file>

<file path=ppt/slides/_rels/slide39.xml.rels><?xml version="1.0" encoding="UTF-8" standalone="yes"?>
<Relationships xmlns="http://schemas.openxmlformats.org/package/2006/relationships"><Relationship Id="rId8" Type="http://schemas.openxmlformats.org/officeDocument/2006/relationships/tags" Target="../tags/tag544.xml"/><Relationship Id="rId3" Type="http://schemas.openxmlformats.org/officeDocument/2006/relationships/tags" Target="../tags/tag539.xml"/><Relationship Id="rId7" Type="http://schemas.openxmlformats.org/officeDocument/2006/relationships/tags" Target="../tags/tag543.xml"/><Relationship Id="rId2" Type="http://schemas.openxmlformats.org/officeDocument/2006/relationships/tags" Target="../tags/tag538.xml"/><Relationship Id="rId1" Type="http://schemas.openxmlformats.org/officeDocument/2006/relationships/tags" Target="../tags/tag537.xml"/><Relationship Id="rId6" Type="http://schemas.openxmlformats.org/officeDocument/2006/relationships/tags" Target="../tags/tag542.xml"/><Relationship Id="rId5" Type="http://schemas.openxmlformats.org/officeDocument/2006/relationships/tags" Target="../tags/tag541.xml"/><Relationship Id="rId4" Type="http://schemas.openxmlformats.org/officeDocument/2006/relationships/tags" Target="../tags/tag540.xml"/><Relationship Id="rId9"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220.xml"/><Relationship Id="rId7" Type="http://schemas.openxmlformats.org/officeDocument/2006/relationships/slideLayout" Target="../slideLayouts/slideLayout2.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s>
</file>

<file path=ppt/slides/_rels/slide40.xml.rels><?xml version="1.0" encoding="UTF-8" standalone="yes"?>
<Relationships xmlns="http://schemas.openxmlformats.org/package/2006/relationships"><Relationship Id="rId3" Type="http://schemas.openxmlformats.org/officeDocument/2006/relationships/tags" Target="../tags/tag547.xml"/><Relationship Id="rId7" Type="http://schemas.openxmlformats.org/officeDocument/2006/relationships/slideLayout" Target="../slideLayouts/slideLayout2.xml"/><Relationship Id="rId2" Type="http://schemas.openxmlformats.org/officeDocument/2006/relationships/tags" Target="../tags/tag546.xml"/><Relationship Id="rId1" Type="http://schemas.openxmlformats.org/officeDocument/2006/relationships/tags" Target="../tags/tag545.xml"/><Relationship Id="rId6" Type="http://schemas.openxmlformats.org/officeDocument/2006/relationships/tags" Target="../tags/tag550.xml"/><Relationship Id="rId5" Type="http://schemas.openxmlformats.org/officeDocument/2006/relationships/tags" Target="../tags/tag549.xml"/><Relationship Id="rId4" Type="http://schemas.openxmlformats.org/officeDocument/2006/relationships/tags" Target="../tags/tag548.xml"/></Relationships>
</file>

<file path=ppt/slides/_rels/slide41.xml.rels><?xml version="1.0" encoding="UTF-8" standalone="yes"?>
<Relationships xmlns="http://schemas.openxmlformats.org/package/2006/relationships"><Relationship Id="rId8" Type="http://schemas.openxmlformats.org/officeDocument/2006/relationships/tags" Target="../tags/tag558.xml"/><Relationship Id="rId3" Type="http://schemas.openxmlformats.org/officeDocument/2006/relationships/tags" Target="../tags/tag553.xml"/><Relationship Id="rId7" Type="http://schemas.openxmlformats.org/officeDocument/2006/relationships/tags" Target="../tags/tag557.xml"/><Relationship Id="rId2" Type="http://schemas.openxmlformats.org/officeDocument/2006/relationships/tags" Target="../tags/tag552.xml"/><Relationship Id="rId1" Type="http://schemas.openxmlformats.org/officeDocument/2006/relationships/tags" Target="../tags/tag551.xml"/><Relationship Id="rId6" Type="http://schemas.openxmlformats.org/officeDocument/2006/relationships/tags" Target="../tags/tag556.xml"/><Relationship Id="rId5" Type="http://schemas.openxmlformats.org/officeDocument/2006/relationships/tags" Target="../tags/tag555.xml"/><Relationship Id="rId10" Type="http://schemas.openxmlformats.org/officeDocument/2006/relationships/image" Target="../media/image21.jpeg"/><Relationship Id="rId4" Type="http://schemas.openxmlformats.org/officeDocument/2006/relationships/tags" Target="../tags/tag554.xml"/><Relationship Id="rId9"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tags" Target="../tags/tag566.xml"/><Relationship Id="rId3" Type="http://schemas.openxmlformats.org/officeDocument/2006/relationships/tags" Target="../tags/tag561.xml"/><Relationship Id="rId7" Type="http://schemas.openxmlformats.org/officeDocument/2006/relationships/tags" Target="../tags/tag565.xml"/><Relationship Id="rId2" Type="http://schemas.openxmlformats.org/officeDocument/2006/relationships/tags" Target="../tags/tag560.xml"/><Relationship Id="rId1" Type="http://schemas.openxmlformats.org/officeDocument/2006/relationships/tags" Target="../tags/tag559.xml"/><Relationship Id="rId6" Type="http://schemas.openxmlformats.org/officeDocument/2006/relationships/tags" Target="../tags/tag564.xml"/><Relationship Id="rId5" Type="http://schemas.openxmlformats.org/officeDocument/2006/relationships/tags" Target="../tags/tag563.xml"/><Relationship Id="rId10" Type="http://schemas.openxmlformats.org/officeDocument/2006/relationships/slideLayout" Target="../slideLayouts/slideLayout2.xml"/><Relationship Id="rId4" Type="http://schemas.openxmlformats.org/officeDocument/2006/relationships/tags" Target="../tags/tag562.xml"/><Relationship Id="rId9" Type="http://schemas.openxmlformats.org/officeDocument/2006/relationships/tags" Target="../tags/tag567.xml"/></Relationships>
</file>

<file path=ppt/slides/_rels/slide43.xml.rels><?xml version="1.0" encoding="UTF-8" standalone="yes"?>
<Relationships xmlns="http://schemas.openxmlformats.org/package/2006/relationships"><Relationship Id="rId8" Type="http://schemas.openxmlformats.org/officeDocument/2006/relationships/tags" Target="../tags/tag575.xml"/><Relationship Id="rId13" Type="http://schemas.openxmlformats.org/officeDocument/2006/relationships/tags" Target="../tags/tag580.xml"/><Relationship Id="rId3" Type="http://schemas.openxmlformats.org/officeDocument/2006/relationships/tags" Target="../tags/tag570.xml"/><Relationship Id="rId7" Type="http://schemas.openxmlformats.org/officeDocument/2006/relationships/tags" Target="../tags/tag574.xml"/><Relationship Id="rId12" Type="http://schemas.openxmlformats.org/officeDocument/2006/relationships/tags" Target="../tags/tag579.xml"/><Relationship Id="rId2" Type="http://schemas.openxmlformats.org/officeDocument/2006/relationships/tags" Target="../tags/tag569.xml"/><Relationship Id="rId1" Type="http://schemas.openxmlformats.org/officeDocument/2006/relationships/tags" Target="../tags/tag568.xml"/><Relationship Id="rId6" Type="http://schemas.openxmlformats.org/officeDocument/2006/relationships/tags" Target="../tags/tag573.xml"/><Relationship Id="rId11" Type="http://schemas.openxmlformats.org/officeDocument/2006/relationships/tags" Target="../tags/tag578.xml"/><Relationship Id="rId5" Type="http://schemas.openxmlformats.org/officeDocument/2006/relationships/tags" Target="../tags/tag572.xml"/><Relationship Id="rId10" Type="http://schemas.openxmlformats.org/officeDocument/2006/relationships/tags" Target="../tags/tag577.xml"/><Relationship Id="rId4" Type="http://schemas.openxmlformats.org/officeDocument/2006/relationships/tags" Target="../tags/tag571.xml"/><Relationship Id="rId9" Type="http://schemas.openxmlformats.org/officeDocument/2006/relationships/tags" Target="../tags/tag576.xml"/><Relationship Id="rId1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583.xml"/><Relationship Id="rId7" Type="http://schemas.openxmlformats.org/officeDocument/2006/relationships/image" Target="../media/image22.jpeg"/><Relationship Id="rId2" Type="http://schemas.openxmlformats.org/officeDocument/2006/relationships/tags" Target="../tags/tag582.xml"/><Relationship Id="rId1" Type="http://schemas.openxmlformats.org/officeDocument/2006/relationships/tags" Target="../tags/tag581.xml"/><Relationship Id="rId6" Type="http://schemas.openxmlformats.org/officeDocument/2006/relationships/slideLayout" Target="../slideLayouts/slideLayout2.xml"/><Relationship Id="rId5" Type="http://schemas.openxmlformats.org/officeDocument/2006/relationships/tags" Target="../tags/tag585.xml"/><Relationship Id="rId4" Type="http://schemas.openxmlformats.org/officeDocument/2006/relationships/tags" Target="../tags/tag584.xml"/></Relationships>
</file>

<file path=ppt/slides/_rels/slide45.xml.rels><?xml version="1.0" encoding="UTF-8" standalone="yes"?>
<Relationships xmlns="http://schemas.openxmlformats.org/package/2006/relationships"><Relationship Id="rId8" Type="http://schemas.openxmlformats.org/officeDocument/2006/relationships/tags" Target="../tags/tag593.xml"/><Relationship Id="rId13" Type="http://schemas.openxmlformats.org/officeDocument/2006/relationships/tags" Target="../tags/tag598.xml"/><Relationship Id="rId3" Type="http://schemas.openxmlformats.org/officeDocument/2006/relationships/tags" Target="../tags/tag588.xml"/><Relationship Id="rId7" Type="http://schemas.openxmlformats.org/officeDocument/2006/relationships/tags" Target="../tags/tag592.xml"/><Relationship Id="rId12" Type="http://schemas.openxmlformats.org/officeDocument/2006/relationships/tags" Target="../tags/tag597.xml"/><Relationship Id="rId2" Type="http://schemas.openxmlformats.org/officeDocument/2006/relationships/tags" Target="../tags/tag587.xml"/><Relationship Id="rId1" Type="http://schemas.openxmlformats.org/officeDocument/2006/relationships/tags" Target="../tags/tag586.xml"/><Relationship Id="rId6" Type="http://schemas.openxmlformats.org/officeDocument/2006/relationships/tags" Target="../tags/tag591.xml"/><Relationship Id="rId11" Type="http://schemas.openxmlformats.org/officeDocument/2006/relationships/tags" Target="../tags/tag596.xml"/><Relationship Id="rId5" Type="http://schemas.openxmlformats.org/officeDocument/2006/relationships/tags" Target="../tags/tag590.xml"/><Relationship Id="rId10" Type="http://schemas.openxmlformats.org/officeDocument/2006/relationships/tags" Target="../tags/tag595.xml"/><Relationship Id="rId4" Type="http://schemas.openxmlformats.org/officeDocument/2006/relationships/tags" Target="../tags/tag589.xml"/><Relationship Id="rId9" Type="http://schemas.openxmlformats.org/officeDocument/2006/relationships/tags" Target="../tags/tag594.xml"/><Relationship Id="rId1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601.xml"/><Relationship Id="rId2" Type="http://schemas.openxmlformats.org/officeDocument/2006/relationships/tags" Target="../tags/tag600.xml"/><Relationship Id="rId1" Type="http://schemas.openxmlformats.org/officeDocument/2006/relationships/tags" Target="../tags/tag599.xml"/><Relationship Id="rId4"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tags" Target="../tags/tag604.xml"/><Relationship Id="rId7" Type="http://schemas.openxmlformats.org/officeDocument/2006/relationships/tags" Target="../tags/tag608.xml"/><Relationship Id="rId2" Type="http://schemas.openxmlformats.org/officeDocument/2006/relationships/tags" Target="../tags/tag603.xml"/><Relationship Id="rId1" Type="http://schemas.openxmlformats.org/officeDocument/2006/relationships/tags" Target="../tags/tag602.xml"/><Relationship Id="rId6" Type="http://schemas.openxmlformats.org/officeDocument/2006/relationships/tags" Target="../tags/tag607.xml"/><Relationship Id="rId5" Type="http://schemas.openxmlformats.org/officeDocument/2006/relationships/tags" Target="../tags/tag606.xml"/><Relationship Id="rId4" Type="http://schemas.openxmlformats.org/officeDocument/2006/relationships/tags" Target="../tags/tag605.xml"/><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tags" Target="../tags/tag231.xml"/><Relationship Id="rId3" Type="http://schemas.openxmlformats.org/officeDocument/2006/relationships/tags" Target="../tags/tag226.xml"/><Relationship Id="rId7" Type="http://schemas.openxmlformats.org/officeDocument/2006/relationships/tags" Target="../tags/tag230.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9"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34.xml"/><Relationship Id="rId7" Type="http://schemas.openxmlformats.org/officeDocument/2006/relationships/image" Target="../media/image4.jpeg"/><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slideLayout" Target="../slideLayouts/slideLayout2.xml"/><Relationship Id="rId5" Type="http://schemas.openxmlformats.org/officeDocument/2006/relationships/tags" Target="../tags/tag236.xml"/><Relationship Id="rId4" Type="http://schemas.openxmlformats.org/officeDocument/2006/relationships/tags" Target="../tags/tag235.xml"/></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239.xml"/><Relationship Id="rId7" Type="http://schemas.openxmlformats.org/officeDocument/2006/relationships/slideLayout" Target="../slideLayouts/slideLayout2.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5" Type="http://schemas.openxmlformats.org/officeDocument/2006/relationships/tags" Target="../tags/tag241.xml"/><Relationship Id="rId4" Type="http://schemas.openxmlformats.org/officeDocument/2006/relationships/tags" Target="../tags/tag240.xml"/></Relationships>
</file>

<file path=ppt/slides/_rels/slide8.xml.rels><?xml version="1.0" encoding="UTF-8" standalone="yes"?>
<Relationships xmlns="http://schemas.openxmlformats.org/package/2006/relationships"><Relationship Id="rId8" Type="http://schemas.openxmlformats.org/officeDocument/2006/relationships/tags" Target="../tags/tag250.xml"/><Relationship Id="rId13" Type="http://schemas.openxmlformats.org/officeDocument/2006/relationships/tags" Target="../tags/tag255.xml"/><Relationship Id="rId18" Type="http://schemas.openxmlformats.org/officeDocument/2006/relationships/tags" Target="../tags/tag260.xml"/><Relationship Id="rId3" Type="http://schemas.openxmlformats.org/officeDocument/2006/relationships/tags" Target="../tags/tag245.xml"/><Relationship Id="rId21" Type="http://schemas.openxmlformats.org/officeDocument/2006/relationships/tags" Target="../tags/tag263.xml"/><Relationship Id="rId7" Type="http://schemas.openxmlformats.org/officeDocument/2006/relationships/tags" Target="../tags/tag249.xml"/><Relationship Id="rId12" Type="http://schemas.openxmlformats.org/officeDocument/2006/relationships/tags" Target="../tags/tag254.xml"/><Relationship Id="rId17" Type="http://schemas.openxmlformats.org/officeDocument/2006/relationships/tags" Target="../tags/tag259.xml"/><Relationship Id="rId2" Type="http://schemas.openxmlformats.org/officeDocument/2006/relationships/tags" Target="../tags/tag244.xml"/><Relationship Id="rId16" Type="http://schemas.openxmlformats.org/officeDocument/2006/relationships/tags" Target="../tags/tag258.xml"/><Relationship Id="rId20" Type="http://schemas.openxmlformats.org/officeDocument/2006/relationships/tags" Target="../tags/tag262.xml"/><Relationship Id="rId1" Type="http://schemas.openxmlformats.org/officeDocument/2006/relationships/tags" Target="../tags/tag243.xml"/><Relationship Id="rId6" Type="http://schemas.openxmlformats.org/officeDocument/2006/relationships/tags" Target="../tags/tag248.xml"/><Relationship Id="rId11" Type="http://schemas.openxmlformats.org/officeDocument/2006/relationships/tags" Target="../tags/tag253.xml"/><Relationship Id="rId24" Type="http://schemas.openxmlformats.org/officeDocument/2006/relationships/slideLayout" Target="../slideLayouts/slideLayout2.xml"/><Relationship Id="rId5" Type="http://schemas.openxmlformats.org/officeDocument/2006/relationships/tags" Target="../tags/tag247.xml"/><Relationship Id="rId15" Type="http://schemas.openxmlformats.org/officeDocument/2006/relationships/tags" Target="../tags/tag257.xml"/><Relationship Id="rId23" Type="http://schemas.openxmlformats.org/officeDocument/2006/relationships/tags" Target="../tags/tag265.xml"/><Relationship Id="rId10" Type="http://schemas.openxmlformats.org/officeDocument/2006/relationships/tags" Target="../tags/tag252.xml"/><Relationship Id="rId19" Type="http://schemas.openxmlformats.org/officeDocument/2006/relationships/tags" Target="../tags/tag261.xml"/><Relationship Id="rId4" Type="http://schemas.openxmlformats.org/officeDocument/2006/relationships/tags" Target="../tags/tag246.xml"/><Relationship Id="rId9" Type="http://schemas.openxmlformats.org/officeDocument/2006/relationships/tags" Target="../tags/tag251.xml"/><Relationship Id="rId14" Type="http://schemas.openxmlformats.org/officeDocument/2006/relationships/tags" Target="../tags/tag256.xml"/><Relationship Id="rId22" Type="http://schemas.openxmlformats.org/officeDocument/2006/relationships/tags" Target="../tags/tag264.xml"/></Relationships>
</file>

<file path=ppt/slides/_rels/slide9.xml.rels><?xml version="1.0" encoding="UTF-8" standalone="yes"?>
<Relationships xmlns="http://schemas.openxmlformats.org/package/2006/relationships"><Relationship Id="rId8" Type="http://schemas.openxmlformats.org/officeDocument/2006/relationships/tags" Target="../tags/tag273.xml"/><Relationship Id="rId13" Type="http://schemas.openxmlformats.org/officeDocument/2006/relationships/image" Target="../media/image9.png"/><Relationship Id="rId3" Type="http://schemas.openxmlformats.org/officeDocument/2006/relationships/tags" Target="../tags/tag268.xml"/><Relationship Id="rId7" Type="http://schemas.openxmlformats.org/officeDocument/2006/relationships/tags" Target="../tags/tag272.xml"/><Relationship Id="rId12" Type="http://schemas.openxmlformats.org/officeDocument/2006/relationships/image" Target="../media/image8.jpeg"/><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tags" Target="../tags/tag271.xml"/><Relationship Id="rId11" Type="http://schemas.openxmlformats.org/officeDocument/2006/relationships/image" Target="../media/image7.png"/><Relationship Id="rId5" Type="http://schemas.openxmlformats.org/officeDocument/2006/relationships/tags" Target="../tags/tag270.xml"/><Relationship Id="rId10" Type="http://schemas.openxmlformats.org/officeDocument/2006/relationships/image" Target="../media/image6.png"/><Relationship Id="rId4" Type="http://schemas.openxmlformats.org/officeDocument/2006/relationships/tags" Target="../tags/tag269.xml"/><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custDataLst>
              <p:tags r:id="rId2"/>
            </p:custDataLst>
          </p:nvPr>
        </p:nvSpPr>
        <p:spPr>
          <a:xfrm>
            <a:off x="2237409" y="1232332"/>
            <a:ext cx="7719722" cy="1515176"/>
          </a:xfrm>
        </p:spPr>
        <p:txBody>
          <a:bodyPr>
            <a:normAutofit/>
          </a:bodyPr>
          <a:lstStyle/>
          <a:p>
            <a:pPr marL="0" indent="0" algn="ctr">
              <a:lnSpc>
                <a:spcPct val="90000"/>
              </a:lnSpc>
              <a:spcBef>
                <a:spcPts val="0"/>
              </a:spcBef>
              <a:spcAft>
                <a:spcPts val="0"/>
              </a:spcAft>
              <a:buSzPct val="100000"/>
              <a:buNone/>
            </a:pPr>
            <a:r>
              <a:rPr lang="en-US" altLang="zh-CN" sz="3600" b="1">
                <a:latin typeface="方正粗黑宋简体" panose="02000000000000000000" charset="-122"/>
                <a:ea typeface="方正粗黑宋简体" panose="02000000000000000000" charset="-122"/>
                <a:cs typeface="方正粗黑宋简体" panose="02000000000000000000" charset="-122"/>
              </a:rPr>
              <a:t>The Gender of Memory:</a:t>
            </a:r>
            <a:br>
              <a:rPr lang="en-US" altLang="zh-CN" sz="3600" b="1">
                <a:latin typeface="方正粗黑宋简体" panose="02000000000000000000" charset="-122"/>
                <a:ea typeface="方正粗黑宋简体" panose="02000000000000000000" charset="-122"/>
                <a:cs typeface="方正粗黑宋简体" panose="02000000000000000000" charset="-122"/>
              </a:rPr>
            </a:br>
            <a:r>
              <a:rPr lang="en-US" altLang="zh-CN" sz="2800">
                <a:latin typeface="方正粗黑宋简体" panose="02000000000000000000" charset="-122"/>
                <a:ea typeface="方正粗黑宋简体" panose="02000000000000000000" charset="-122"/>
                <a:cs typeface="方正粗黑宋简体" panose="02000000000000000000" charset="-122"/>
              </a:rPr>
              <a:t> </a:t>
            </a:r>
            <a:r>
              <a:rPr lang="en-US" altLang="zh-CN" sz="2800" b="1">
                <a:latin typeface="方正粗黑宋简体" panose="02000000000000000000" charset="-122"/>
                <a:ea typeface="方正粗黑宋简体" panose="02000000000000000000" charset="-122"/>
                <a:cs typeface="方正粗黑宋简体" panose="02000000000000000000" charset="-122"/>
              </a:rPr>
              <a:t>Rural Women and China’s Collective Past</a:t>
            </a:r>
            <a:br>
              <a:rPr lang="en-US" altLang="zh-CN" sz="2800" b="1">
                <a:latin typeface="方正粗黑宋简体" panose="02000000000000000000" charset="-122"/>
                <a:ea typeface="方正粗黑宋简体" panose="02000000000000000000" charset="-122"/>
                <a:cs typeface="方正粗黑宋简体" panose="02000000000000000000" charset="-122"/>
              </a:rPr>
            </a:br>
            <a:r>
              <a:rPr lang="zh-CN" altLang="en-US" sz="2800" b="1">
                <a:latin typeface="微软雅黑" panose="020B0503020204020204" charset="-122"/>
                <a:ea typeface="微软雅黑" panose="020B0503020204020204" charset="-122"/>
                <a:cs typeface="方正粗黑宋简体" panose="02000000000000000000" charset="-122"/>
              </a:rPr>
              <a:t>读书分享</a:t>
            </a:r>
          </a:p>
        </p:txBody>
      </p:sp>
      <p:sp>
        <p:nvSpPr>
          <p:cNvPr id="12" name="副标题 11"/>
          <p:cNvSpPr>
            <a:spLocks noGrp="1"/>
          </p:cNvSpPr>
          <p:nvPr>
            <p:ph type="subTitle" idx="1"/>
            <p:custDataLst>
              <p:tags r:id="rId3"/>
            </p:custDataLst>
          </p:nvPr>
        </p:nvSpPr>
        <p:spPr>
          <a:xfrm>
            <a:off x="2236774" y="2946593"/>
            <a:ext cx="7719722" cy="1515176"/>
          </a:xfrm>
        </p:spPr>
        <p:txBody>
          <a:bodyPr>
            <a:noAutofit/>
          </a:bodyPr>
          <a:lstStyle/>
          <a:p>
            <a:pPr marL="0" indent="0" algn="ctr">
              <a:lnSpc>
                <a:spcPct val="90000"/>
              </a:lnSpc>
              <a:spcBef>
                <a:spcPts val="1000"/>
              </a:spcBef>
              <a:spcAft>
                <a:spcPts val="0"/>
              </a:spcAft>
              <a:buSzPct val="100000"/>
            </a:pPr>
            <a:r>
              <a:rPr lang="zh-CN" altLang="en-US" sz="2000">
                <a:solidFill>
                  <a:schemeClr val="bg1">
                    <a:lumMod val="50000"/>
                  </a:schemeClr>
                </a:solidFill>
                <a:latin typeface="方正粗黑宋简体" panose="02000000000000000000" charset="-122"/>
                <a:ea typeface="方正粗黑宋简体" panose="02000000000000000000" charset="-122"/>
                <a:cs typeface="方正粗黑宋简体" panose="02000000000000000000" charset="-122"/>
              </a:rPr>
              <a:t>上海杉达学院</a:t>
            </a:r>
            <a:r>
              <a:rPr lang="en-US" altLang="zh-CN" sz="2000">
                <a:solidFill>
                  <a:schemeClr val="bg1">
                    <a:lumMod val="50000"/>
                  </a:schemeClr>
                </a:solidFill>
                <a:latin typeface="方正粗黑宋简体" panose="02000000000000000000" charset="-122"/>
                <a:ea typeface="方正粗黑宋简体" panose="02000000000000000000" charset="-122"/>
                <a:cs typeface="方正粗黑宋简体" panose="02000000000000000000" charset="-122"/>
              </a:rPr>
              <a:t> </a:t>
            </a:r>
            <a:r>
              <a:rPr lang="zh-CN" altLang="en-US" sz="2000">
                <a:solidFill>
                  <a:schemeClr val="bg1">
                    <a:lumMod val="50000"/>
                  </a:schemeClr>
                </a:solidFill>
                <a:latin typeface="方正粗黑宋简体" panose="02000000000000000000" charset="-122"/>
                <a:ea typeface="方正粗黑宋简体" panose="02000000000000000000" charset="-122"/>
                <a:cs typeface="方正粗黑宋简体" panose="02000000000000000000" charset="-122"/>
              </a:rPr>
              <a:t>新闻系</a:t>
            </a:r>
          </a:p>
          <a:p>
            <a:pPr marL="0" lvl="0" indent="0" algn="ctr"/>
            <a:r>
              <a:rPr lang="zh-CN" altLang="en-US" sz="2000">
                <a:solidFill>
                  <a:schemeClr val="bg1">
                    <a:lumMod val="50000"/>
                  </a:schemeClr>
                </a:solidFill>
                <a:latin typeface="方正粗黑宋简体" panose="02000000000000000000" charset="-122"/>
                <a:ea typeface="方正粗黑宋简体" panose="02000000000000000000" charset="-122"/>
                <a:cs typeface="方正粗黑宋简体" panose="02000000000000000000" charset="-122"/>
              </a:rPr>
              <a:t>孟繁东</a:t>
            </a:r>
          </a:p>
          <a:p>
            <a:pPr marL="0" lvl="0" indent="0" algn="ctr"/>
            <a:r>
              <a:rPr lang="en-US" altLang="zh-CN" sz="2000">
                <a:solidFill>
                  <a:schemeClr val="bg1">
                    <a:lumMod val="50000"/>
                  </a:schemeClr>
                </a:solidFill>
                <a:latin typeface="方正粗黑宋简体" panose="02000000000000000000" charset="-122"/>
                <a:ea typeface="方正粗黑宋简体" panose="02000000000000000000" charset="-122"/>
                <a:cs typeface="方正粗黑宋简体" panose="02000000000000000000" charset="-122"/>
              </a:rPr>
              <a:t>mail</a:t>
            </a:r>
            <a:r>
              <a:rPr lang="zh-CN" altLang="en-US" sz="2000">
                <a:solidFill>
                  <a:schemeClr val="bg1">
                    <a:lumMod val="50000"/>
                  </a:schemeClr>
                </a:solidFill>
                <a:latin typeface="方正粗黑宋简体" panose="02000000000000000000" charset="-122"/>
                <a:ea typeface="方正粗黑宋简体" panose="02000000000000000000" charset="-122"/>
                <a:cs typeface="方正粗黑宋简体" panose="02000000000000000000" charset="-122"/>
              </a:rPr>
              <a:t>：</a:t>
            </a:r>
            <a:r>
              <a:rPr lang="en-US" altLang="zh-CN" sz="2000">
                <a:solidFill>
                  <a:schemeClr val="bg1">
                    <a:lumMod val="50000"/>
                  </a:schemeClr>
                </a:solidFill>
                <a:latin typeface="方正粗黑宋简体" panose="02000000000000000000" charset="-122"/>
                <a:ea typeface="方正粗黑宋简体" panose="02000000000000000000" charset="-122"/>
                <a:cs typeface="方正粗黑宋简体" panose="02000000000000000000" charset="-122"/>
              </a:rPr>
              <a:t>m275912619@163.com</a:t>
            </a:r>
            <a:endParaRPr lang="zh-CN" altLang="en-US" sz="2000">
              <a:solidFill>
                <a:schemeClr val="bg1">
                  <a:lumMod val="50000"/>
                </a:schemeClr>
              </a:solidFill>
              <a:latin typeface="方正粗黑宋简体" panose="02000000000000000000" charset="-122"/>
              <a:ea typeface="方正粗黑宋简体" panose="02000000000000000000" charset="-122"/>
              <a:cs typeface="方正粗黑宋简体" panose="02000000000000000000" charset="-122"/>
            </a:endParaRPr>
          </a:p>
          <a:p>
            <a:pPr marL="0" lvl="0" indent="0" algn="ctr"/>
            <a:r>
              <a:rPr lang="zh-CN" altLang="en-US" sz="2000">
                <a:solidFill>
                  <a:schemeClr val="bg1">
                    <a:lumMod val="50000"/>
                  </a:schemeClr>
                </a:solidFill>
                <a:latin typeface="方正粗黑宋简体" panose="02000000000000000000" charset="-122"/>
                <a:ea typeface="方正粗黑宋简体" panose="02000000000000000000" charset="-122"/>
                <a:cs typeface="方正粗黑宋简体" panose="02000000000000000000" charset="-122"/>
              </a:rPr>
              <a:t>       </a:t>
            </a:r>
            <a:r>
              <a:rPr lang="en-US" altLang="zh-CN" sz="2000">
                <a:solidFill>
                  <a:schemeClr val="bg1">
                    <a:lumMod val="50000"/>
                  </a:schemeClr>
                </a:solidFill>
                <a:latin typeface="方正粗黑宋简体" panose="02000000000000000000" charset="-122"/>
                <a:ea typeface="方正粗黑宋简体" panose="02000000000000000000" charset="-122"/>
                <a:cs typeface="方正粗黑宋简体" panose="02000000000000000000" charset="-122"/>
              </a:rPr>
              <a:t>20</a:t>
            </a:r>
            <a:r>
              <a:rPr lang="zh-CN" altLang="en-US" sz="2000">
                <a:solidFill>
                  <a:schemeClr val="bg1">
                    <a:lumMod val="50000"/>
                  </a:schemeClr>
                </a:solidFill>
                <a:latin typeface="方正粗黑宋简体" panose="02000000000000000000" charset="-122"/>
                <a:ea typeface="方正粗黑宋简体" panose="02000000000000000000" charset="-122"/>
                <a:cs typeface="方正粗黑宋简体" panose="02000000000000000000" charset="-122"/>
              </a:rPr>
              <a:t>2</a:t>
            </a:r>
            <a:r>
              <a:rPr lang="en-US" altLang="zh-CN" sz="2000">
                <a:solidFill>
                  <a:schemeClr val="bg1">
                    <a:lumMod val="50000"/>
                  </a:schemeClr>
                </a:solidFill>
                <a:latin typeface="方正粗黑宋简体" panose="02000000000000000000" charset="-122"/>
                <a:ea typeface="方正粗黑宋简体" panose="02000000000000000000" charset="-122"/>
                <a:cs typeface="方正粗黑宋简体" panose="02000000000000000000" charset="-122"/>
              </a:rPr>
              <a:t>3</a:t>
            </a:r>
            <a:r>
              <a:rPr lang="zh-CN" altLang="en-US" sz="2000">
                <a:solidFill>
                  <a:schemeClr val="bg1">
                    <a:lumMod val="50000"/>
                  </a:schemeClr>
                </a:solidFill>
                <a:latin typeface="方正粗黑宋简体" panose="02000000000000000000" charset="-122"/>
                <a:ea typeface="方正粗黑宋简体" panose="02000000000000000000" charset="-122"/>
                <a:cs typeface="方正粗黑宋简体" panose="02000000000000000000" charset="-122"/>
              </a:rPr>
              <a:t>年</a:t>
            </a:r>
            <a:r>
              <a:rPr lang="en-US" altLang="zh-CN" sz="2000">
                <a:solidFill>
                  <a:schemeClr val="bg1">
                    <a:lumMod val="50000"/>
                  </a:schemeClr>
                </a:solidFill>
                <a:latin typeface="方正粗黑宋简体" panose="02000000000000000000" charset="-122"/>
                <a:ea typeface="方正粗黑宋简体" panose="02000000000000000000" charset="-122"/>
                <a:cs typeface="方正粗黑宋简体" panose="02000000000000000000" charset="-122"/>
              </a:rPr>
              <a:t>5</a:t>
            </a:r>
            <a:r>
              <a:rPr lang="zh-CN" altLang="en-US" sz="2000">
                <a:solidFill>
                  <a:schemeClr val="bg1">
                    <a:lumMod val="50000"/>
                  </a:schemeClr>
                </a:solidFill>
                <a:latin typeface="方正粗黑宋简体" panose="02000000000000000000" charset="-122"/>
                <a:ea typeface="方正粗黑宋简体" panose="02000000000000000000" charset="-122"/>
                <a:cs typeface="方正粗黑宋简体" panose="02000000000000000000" charset="-122"/>
              </a:rPr>
              <a:t>月</a:t>
            </a:r>
            <a:r>
              <a:rPr lang="en-US" altLang="zh-CN" sz="2000">
                <a:solidFill>
                  <a:schemeClr val="bg1">
                    <a:lumMod val="50000"/>
                  </a:schemeClr>
                </a:solidFill>
                <a:latin typeface="方正粗黑宋简体" panose="02000000000000000000" charset="-122"/>
                <a:ea typeface="方正粗黑宋简体" panose="02000000000000000000" charset="-122"/>
                <a:cs typeface="方正粗黑宋简体" panose="02000000000000000000" charset="-122"/>
              </a:rPr>
              <a:t>31</a:t>
            </a:r>
            <a:r>
              <a:rPr lang="zh-CN" altLang="en-US" sz="2000">
                <a:solidFill>
                  <a:schemeClr val="bg1">
                    <a:lumMod val="50000"/>
                  </a:schemeClr>
                </a:solidFill>
                <a:latin typeface="方正粗黑宋简体" panose="02000000000000000000" charset="-122"/>
                <a:ea typeface="方正粗黑宋简体" panose="02000000000000000000" charset="-122"/>
                <a:cs typeface="方正粗黑宋简体" panose="02000000000000000000" charset="-122"/>
              </a:rPr>
              <a:t>日</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2"/>
            </p:custDataLst>
          </p:nvPr>
        </p:nvSpPr>
        <p:spPr>
          <a:xfrm>
            <a:off x="0" y="0"/>
            <a:ext cx="12192635" cy="6858635"/>
          </a:xfrm>
          <a:prstGeom prst="rect">
            <a:avLst/>
          </a:prstGeom>
          <a:pattFill prst="pct5">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2" name="矩形 11"/>
          <p:cNvSpPr/>
          <p:nvPr>
            <p:custDataLst>
              <p:tags r:id="rId3"/>
            </p:custDataLst>
          </p:nvPr>
        </p:nvSpPr>
        <p:spPr>
          <a:xfrm>
            <a:off x="1066809" y="1066781"/>
            <a:ext cx="10134681" cy="4724438"/>
          </a:xfrm>
          <a:prstGeom prst="rect">
            <a:avLst/>
          </a:prstGeom>
          <a:solidFill>
            <a:schemeClr val="lt2"/>
          </a:solid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矩形 12"/>
          <p:cNvSpPr/>
          <p:nvPr>
            <p:custDataLst>
              <p:tags r:id="rId4"/>
            </p:custDataLst>
          </p:nvPr>
        </p:nvSpPr>
        <p:spPr>
          <a:xfrm>
            <a:off x="0" y="2133617"/>
            <a:ext cx="4419635" cy="13716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8" name="文本框 7"/>
          <p:cNvSpPr txBox="1"/>
          <p:nvPr>
            <p:custDataLst>
              <p:tags r:id="rId5"/>
            </p:custDataLst>
          </p:nvPr>
        </p:nvSpPr>
        <p:spPr>
          <a:xfrm>
            <a:off x="1066800" y="2438400"/>
            <a:ext cx="3048013" cy="762000"/>
          </a:xfrm>
          <a:prstGeom prst="rect">
            <a:avLst/>
          </a:prstGeom>
          <a:noFill/>
        </p:spPr>
        <p:txBody>
          <a:bodyPr wrap="square" lIns="63500" tIns="25400" rIns="63500" bIns="25400" rtlCol="0" anchor="ctr" anchorCtr="0">
            <a:normAutofit/>
          </a:bodyPr>
          <a:lstStyle/>
          <a:p>
            <a:pPr marL="0" indent="0" algn="r">
              <a:lnSpc>
                <a:spcPct val="110000"/>
              </a:lnSpc>
              <a:spcBef>
                <a:spcPts val="0"/>
              </a:spcBef>
              <a:spcAft>
                <a:spcPts val="0"/>
              </a:spcAft>
              <a:buSzPct val="100000"/>
              <a:buNone/>
            </a:pPr>
            <a:r>
              <a:rPr lang="zh-CN" altLang="en-US" sz="3600" b="1" spc="200">
                <a:solidFill>
                  <a:schemeClr val="lt1"/>
                </a:solidFill>
                <a:uFillTx/>
                <a:latin typeface="微软雅黑" panose="020B0503020204020204" charset="-122"/>
                <a:ea typeface="微软雅黑" panose="020B0503020204020204" charset="-122"/>
              </a:rPr>
              <a:t>第一章 框架</a:t>
            </a:r>
          </a:p>
        </p:txBody>
      </p:sp>
      <p:sp>
        <p:nvSpPr>
          <p:cNvPr id="10" name="Title 6"/>
          <p:cNvSpPr txBox="1"/>
          <p:nvPr>
            <p:custDataLst>
              <p:tags r:id="rId6"/>
            </p:custDataLst>
          </p:nvPr>
        </p:nvSpPr>
        <p:spPr>
          <a:xfrm>
            <a:off x="5943648" y="1676520"/>
            <a:ext cx="4419625" cy="3504959"/>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31800" lvl="0" indent="-431800" algn="l" fontAlgn="ctr">
              <a:lnSpc>
                <a:spcPct val="120000"/>
              </a:lnSpc>
              <a:spcBef>
                <a:spcPts val="0"/>
              </a:spcBef>
              <a:spcAft>
                <a:spcPts val="800"/>
              </a:spcAft>
              <a:buSzPct val="100000"/>
              <a:buFont typeface="Wingdings" panose="05000000000000000000" charset="0"/>
              <a:buChar char="l"/>
            </a:pPr>
            <a:r>
              <a:rPr lang="zh-CN" altLang="en-US" sz="2600" spc="1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地点：“一切社会主义都带有地方性”</a:t>
            </a:r>
          </a:p>
          <a:p>
            <a:pPr marL="431800" lvl="0" indent="-431800" algn="l" fontAlgn="ctr">
              <a:lnSpc>
                <a:spcPct val="120000"/>
              </a:lnSpc>
              <a:spcBef>
                <a:spcPts val="0"/>
              </a:spcBef>
              <a:spcAft>
                <a:spcPts val="800"/>
              </a:spcAft>
              <a:buSzPct val="100000"/>
              <a:buFont typeface="Wingdings" panose="05000000000000000000" charset="0"/>
              <a:buChar char="l"/>
            </a:pPr>
            <a:r>
              <a:rPr lang="zh-CN" altLang="en-US" sz="2600" spc="1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档案</a:t>
            </a:r>
          </a:p>
          <a:p>
            <a:pPr marL="431800" lvl="0" indent="-431800" algn="l" fontAlgn="ctr">
              <a:lnSpc>
                <a:spcPct val="120000"/>
              </a:lnSpc>
              <a:spcBef>
                <a:spcPts val="0"/>
              </a:spcBef>
              <a:spcAft>
                <a:spcPts val="800"/>
              </a:spcAft>
              <a:buSzPct val="100000"/>
              <a:buFont typeface="Wingdings" panose="05000000000000000000" charset="0"/>
              <a:buChar char="l"/>
            </a:pPr>
            <a:r>
              <a:rPr lang="zh-CN" altLang="en-US" sz="2600" spc="1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聆听者</a:t>
            </a:r>
          </a:p>
          <a:p>
            <a:pPr marL="431800" lvl="0" indent="-431800" algn="l" fontAlgn="ctr">
              <a:lnSpc>
                <a:spcPct val="120000"/>
              </a:lnSpc>
              <a:spcBef>
                <a:spcPts val="0"/>
              </a:spcBef>
              <a:spcAft>
                <a:spcPts val="800"/>
              </a:spcAft>
              <a:buSzPct val="100000"/>
              <a:buFont typeface="Wingdings" panose="05000000000000000000" charset="0"/>
              <a:buChar char="l"/>
            </a:pPr>
            <a:r>
              <a:rPr lang="zh-CN" altLang="en-US" sz="2600" spc="1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叙述和记忆</a:t>
            </a:r>
          </a:p>
          <a:p>
            <a:pPr marL="431800" lvl="0" indent="-431800" algn="l" fontAlgn="ctr">
              <a:lnSpc>
                <a:spcPct val="120000"/>
              </a:lnSpc>
              <a:spcBef>
                <a:spcPts val="0"/>
              </a:spcBef>
              <a:spcAft>
                <a:spcPts val="800"/>
              </a:spcAft>
              <a:buSzPct val="100000"/>
              <a:buFont typeface="Wingdings" panose="05000000000000000000" charset="0"/>
              <a:buChar char="l"/>
            </a:pPr>
            <a:r>
              <a:rPr lang="zh-CN" altLang="en-US" sz="2600" spc="1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记忆的社会性别</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2114"/>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11" name="矩形 12"/>
          <p:cNvSpPr/>
          <p:nvPr>
            <p:custDataLst>
              <p:tags r:id="rId3"/>
            </p:custDataLst>
          </p:nvPr>
        </p:nvSpPr>
        <p:spPr>
          <a:xfrm>
            <a:off x="609605" y="2133616"/>
            <a:ext cx="3657629" cy="3657629"/>
          </a:xfrm>
          <a:prstGeom prst="rect">
            <a:avLst/>
          </a:prstGeom>
          <a:solidFill>
            <a:srgbClr val="000000">
              <a:alpha val="0"/>
            </a:srgbClr>
          </a:solidFill>
          <a:ln w="4445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2" name="文本框 11"/>
          <p:cNvSpPr txBox="1"/>
          <p:nvPr>
            <p:custDataLst>
              <p:tags r:id="rId4"/>
            </p:custDataLst>
          </p:nvPr>
        </p:nvSpPr>
        <p:spPr>
          <a:xfrm>
            <a:off x="457155" y="152400"/>
            <a:ext cx="11277689" cy="6096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3200" b="1" spc="160">
                <a:solidFill>
                  <a:schemeClr val="lt1"/>
                </a:solidFill>
                <a:uFillTx/>
                <a:latin typeface="微软雅黑" panose="020B0503020204020204" charset="-122"/>
                <a:ea typeface="微软雅黑" panose="020B0503020204020204" charset="-122"/>
                <a:sym typeface="+mn-ea"/>
              </a:rPr>
              <a:t>地点：“一切社会主义都带有地方性”</a:t>
            </a:r>
          </a:p>
        </p:txBody>
      </p:sp>
      <p:sp>
        <p:nvSpPr>
          <p:cNvPr id="13" name="Title 6"/>
          <p:cNvSpPr txBox="1"/>
          <p:nvPr>
            <p:custDataLst>
              <p:tags r:id="rId5"/>
            </p:custDataLst>
          </p:nvPr>
        </p:nvSpPr>
        <p:spPr>
          <a:xfrm>
            <a:off x="933409" y="2560340"/>
            <a:ext cx="3009913" cy="280417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2" indent="-222250" algn="l" fontAlgn="auto">
              <a:lnSpc>
                <a:spcPct val="120000"/>
              </a:lnSpc>
              <a:spcBef>
                <a:spcPts val="0"/>
              </a:spcBef>
              <a:spcAft>
                <a:spcPts val="800"/>
              </a:spcAft>
              <a:buSzPct val="100000"/>
              <a:buFont typeface="Arial" panose="020B0604020202020204" pitchFamily="34" charset="0"/>
              <a:buNone/>
            </a:pPr>
            <a:r>
              <a:rPr lang="zh-CN" altLang="en-US" spc="1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“即使是一个中央集权的国家颁布的最具指示性的法令，也必须再各种各样的环境下被贯彻实施，由当地干部根据特定情境对法令做出阐释、修订、强调以及改变。”</a:t>
            </a:r>
          </a:p>
        </p:txBody>
      </p:sp>
      <p:sp>
        <p:nvSpPr>
          <p:cNvPr id="14" name="Title 6"/>
          <p:cNvSpPr txBox="1"/>
          <p:nvPr>
            <p:custDataLst>
              <p:tags r:id="rId6"/>
            </p:custDataLst>
          </p:nvPr>
        </p:nvSpPr>
        <p:spPr>
          <a:xfrm>
            <a:off x="4724389" y="2133600"/>
            <a:ext cx="6858000" cy="365761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ctr" fontAlgn="auto">
              <a:lnSpc>
                <a:spcPct val="120000"/>
              </a:lnSpc>
              <a:spcBef>
                <a:spcPts val="0"/>
              </a:spcBef>
              <a:spcAft>
                <a:spcPts val="800"/>
              </a:spcAft>
              <a:buSzPct val="100000"/>
              <a:buNone/>
            </a:pPr>
            <a:r>
              <a:rPr lang="zh-CN" altLang="en-US" sz="2000" b="1" spc="13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四个主题</a:t>
            </a:r>
          </a:p>
          <a:p>
            <a:pPr marL="711200" lvl="1" indent="-342900" algn="l" fontAlgn="ctr">
              <a:lnSpc>
                <a:spcPct val="120000"/>
              </a:lnSpc>
              <a:spcBef>
                <a:spcPts val="0"/>
              </a:spcBef>
              <a:spcAft>
                <a:spcPts val="800"/>
              </a:spcAft>
              <a:buSzPct val="100000"/>
              <a:buFont typeface="Calibri Light" panose="020F0302020204030204" charset="0"/>
              <a:buAutoNum type="arabicPeriod"/>
            </a:pPr>
            <a:r>
              <a:rPr lang="zh-CN" altLang="en-US" sz="2000" spc="11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地点的重要性</a:t>
            </a:r>
          </a:p>
          <a:p>
            <a:pPr marL="711200" lvl="1" indent="-342900" algn="l" fontAlgn="ctr">
              <a:lnSpc>
                <a:spcPct val="120000"/>
              </a:lnSpc>
              <a:spcBef>
                <a:spcPts val="0"/>
              </a:spcBef>
              <a:spcAft>
                <a:spcPts val="800"/>
              </a:spcAft>
              <a:buSzPct val="100000"/>
              <a:buFont typeface="Calibri Light" panose="020F0302020204030204" charset="0"/>
              <a:buAutoNum type="arabicPeriod"/>
            </a:pPr>
            <a:r>
              <a:rPr lang="zh-CN" altLang="en-US" sz="2000" spc="11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档案的局限性</a:t>
            </a:r>
          </a:p>
          <a:p>
            <a:pPr marL="711200" lvl="1" indent="-342900" algn="l" fontAlgn="ctr">
              <a:lnSpc>
                <a:spcPct val="120000"/>
              </a:lnSpc>
              <a:spcBef>
                <a:spcPts val="0"/>
              </a:spcBef>
              <a:spcAft>
                <a:spcPts val="800"/>
              </a:spcAft>
              <a:buSzPct val="100000"/>
              <a:buFont typeface="Calibri Light" panose="020F0302020204030204" charset="0"/>
              <a:buAutoNum type="arabicPeriod"/>
            </a:pPr>
            <a:r>
              <a:rPr lang="zh-CN" altLang="en-US" sz="2000" spc="11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聆听者和讲述者的独特性</a:t>
            </a:r>
          </a:p>
          <a:p>
            <a:pPr marL="711200" lvl="1" indent="-342900" algn="l" fontAlgn="ctr">
              <a:lnSpc>
                <a:spcPct val="120000"/>
              </a:lnSpc>
              <a:spcBef>
                <a:spcPts val="0"/>
              </a:spcBef>
              <a:spcAft>
                <a:spcPts val="800"/>
              </a:spcAft>
              <a:buSzPct val="100000"/>
              <a:buFont typeface="Calibri Light" panose="020F0302020204030204" charset="0"/>
              <a:buAutoNum type="arabicPeriod"/>
            </a:pPr>
            <a:r>
              <a:rPr lang="zh-CN" altLang="en-US" sz="2000" spc="11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记忆带有社会性别指向的特质</a:t>
            </a:r>
          </a:p>
          <a:p>
            <a:pPr marL="1028700" lvl="2" indent="-317500" algn="l" fontAlgn="ctr">
              <a:lnSpc>
                <a:spcPct val="120000"/>
              </a:lnSpc>
              <a:spcBef>
                <a:spcPts val="0"/>
              </a:spcBef>
              <a:spcAft>
                <a:spcPts val="800"/>
              </a:spcAft>
              <a:buSzPct val="100000"/>
              <a:buFont typeface="Arial" panose="020B0604020202020204" pitchFamily="34" charset="0"/>
              <a:buChar char="●"/>
            </a:pPr>
            <a:endParaRPr lang="zh-CN" altLang="en-US" sz="2000" spc="11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635" y="1600200"/>
            <a:ext cx="4419600" cy="3657600"/>
          </a:xfrm>
          <a:prstGeom prst="rect">
            <a:avLst/>
          </a:prstGeom>
          <a:solidFill>
            <a:schemeClr val="dk2"/>
          </a:solidFill>
          <a:ln w="50800">
            <a:solidFill>
              <a:schemeClr val="dk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8" name="矩形 7"/>
          <p:cNvSpPr/>
          <p:nvPr>
            <p:custDataLst>
              <p:tags r:id="rId3"/>
            </p:custDataLst>
          </p:nvPr>
        </p:nvSpPr>
        <p:spPr>
          <a:xfrm>
            <a:off x="4419600" y="1600200"/>
            <a:ext cx="7010456" cy="3657600"/>
          </a:xfrm>
          <a:prstGeom prst="rect">
            <a:avLst/>
          </a:prstGeom>
          <a:noFill/>
          <a:ln w="50800">
            <a:solidFill>
              <a:schemeClr val="dk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文本框 3"/>
          <p:cNvSpPr txBox="1"/>
          <p:nvPr>
            <p:custDataLst>
              <p:tags r:id="rId4"/>
            </p:custDataLst>
          </p:nvPr>
        </p:nvSpPr>
        <p:spPr>
          <a:xfrm>
            <a:off x="762006" y="2438420"/>
            <a:ext cx="2895613" cy="762000"/>
          </a:xfrm>
          <a:prstGeom prst="rect">
            <a:avLst/>
          </a:prstGeom>
          <a:noFill/>
        </p:spPr>
        <p:txBody>
          <a:bodyPr wrap="square" lIns="63500" tIns="25400" rIns="63500" bIns="25400" rtlCol="0" anchor="ctr" anchorCtr="0">
            <a:normAutofit/>
          </a:bodyPr>
          <a:lstStyle/>
          <a:p>
            <a:pPr marL="0" indent="0" algn="ctr">
              <a:lnSpc>
                <a:spcPct val="110000"/>
              </a:lnSpc>
              <a:spcBef>
                <a:spcPts val="0"/>
              </a:spcBef>
              <a:spcAft>
                <a:spcPts val="0"/>
              </a:spcAft>
              <a:buSzPct val="100000"/>
              <a:buNone/>
            </a:pPr>
            <a:r>
              <a:rPr lang="zh-CN" altLang="en-US" sz="4200" b="1" spc="260">
                <a:solidFill>
                  <a:schemeClr val="lt1"/>
                </a:solidFill>
                <a:uFillTx/>
                <a:latin typeface="微软雅黑" panose="020B0503020204020204" charset="-122"/>
                <a:ea typeface="微软雅黑" panose="020B0503020204020204" charset="-122"/>
                <a:sym typeface="+mn-ea"/>
              </a:rPr>
              <a:t>档案</a:t>
            </a:r>
          </a:p>
        </p:txBody>
      </p:sp>
      <p:sp>
        <p:nvSpPr>
          <p:cNvPr id="11" name="Title 6"/>
          <p:cNvSpPr txBox="1"/>
          <p:nvPr>
            <p:custDataLst>
              <p:tags r:id="rId5"/>
            </p:custDataLst>
          </p:nvPr>
        </p:nvSpPr>
        <p:spPr>
          <a:xfrm>
            <a:off x="5295900" y="2133720"/>
            <a:ext cx="5257825" cy="2590559"/>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3100" spc="23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“带着农村妇女问题进入档案的历史学者将会深切体会到党和国家的议程与她自己关注的问题有何不同。”</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12192000" cy="912114"/>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10" name="文本框 9"/>
          <p:cNvSpPr txBox="1"/>
          <p:nvPr>
            <p:custDataLst>
              <p:tags r:id="rId3"/>
            </p:custDataLst>
          </p:nvPr>
        </p:nvSpPr>
        <p:spPr>
          <a:xfrm>
            <a:off x="457155" y="152401"/>
            <a:ext cx="11277689" cy="6096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3200" b="1" spc="160">
                <a:solidFill>
                  <a:schemeClr val="lt1"/>
                </a:solidFill>
                <a:uFillTx/>
                <a:latin typeface="微软雅黑" panose="020B0503020204020204" charset="-122"/>
                <a:ea typeface="微软雅黑" panose="020B0503020204020204" charset="-122"/>
              </a:rPr>
              <a:t>叙述和记忆</a:t>
            </a:r>
          </a:p>
        </p:txBody>
      </p:sp>
      <p:sp>
        <p:nvSpPr>
          <p:cNvPr id="11" name="Title 6"/>
          <p:cNvSpPr txBox="1"/>
          <p:nvPr>
            <p:custDataLst>
              <p:tags r:id="rId4"/>
            </p:custDataLst>
          </p:nvPr>
        </p:nvSpPr>
        <p:spPr>
          <a:xfrm>
            <a:off x="781031" y="2255540"/>
            <a:ext cx="10629938" cy="280417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81000" lvl="0" indent="-381000" algn="l" fontAlgn="ctr">
              <a:lnSpc>
                <a:spcPct val="120000"/>
              </a:lnSpc>
              <a:spcBef>
                <a:spcPts val="0"/>
              </a:spcBef>
              <a:spcAft>
                <a:spcPts val="800"/>
              </a:spcAft>
              <a:buSzPct val="100000"/>
              <a:buFont typeface="Wingdings" panose="05000000000000000000" charset="0"/>
              <a:buChar char="l"/>
            </a:pPr>
            <a:r>
              <a:rPr lang="zh-CN" altLang="en-US" sz="2200" spc="1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初期采访并无过多设想，“说明来意+追问”；“三角交叉检定法”。</a:t>
            </a:r>
          </a:p>
          <a:p>
            <a:pPr marL="381000" lvl="0" indent="-381000" algn="l" fontAlgn="ctr">
              <a:lnSpc>
                <a:spcPct val="120000"/>
              </a:lnSpc>
              <a:spcBef>
                <a:spcPts val="0"/>
              </a:spcBef>
              <a:spcAft>
                <a:spcPts val="800"/>
              </a:spcAft>
              <a:buSzPct val="100000"/>
              <a:buFont typeface="Wingdings" panose="05000000000000000000" charset="0"/>
              <a:buChar char="l"/>
            </a:pPr>
            <a:r>
              <a:rPr lang="zh-CN" altLang="en-US" sz="2200" spc="1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“口述资料的价值不在于它们保存过去的能力，而在于记忆所能引起的变化。这些变化揭示出叙述者如何企图理解过去并为他们的生活赋予一种形式。”</a:t>
            </a:r>
          </a:p>
          <a:p>
            <a:pPr marL="381000" lvl="0" indent="-381000" algn="l" fontAlgn="ctr">
              <a:lnSpc>
                <a:spcPct val="120000"/>
              </a:lnSpc>
              <a:spcBef>
                <a:spcPts val="0"/>
              </a:spcBef>
              <a:spcAft>
                <a:spcPts val="800"/>
              </a:spcAft>
              <a:buSzPct val="100000"/>
              <a:buFont typeface="Wingdings" panose="05000000000000000000" charset="0"/>
              <a:buChar char="l"/>
            </a:pPr>
            <a:r>
              <a:rPr lang="zh-CN" altLang="en-US" sz="2200" spc="1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在听这些农村妇女故事的时候，我经常感叹这些故事受到的‘污染’……所有的信息都有某种跟当下相关的意图，否则他们就不会在当下被讲述。”本书既关注“磨蚀的痕迹”，也关注这些痕迹现今支撑起的新建筑。</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0"/>
            <a:ext cx="12192000" cy="905256"/>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14" name="文本框 13"/>
          <p:cNvSpPr txBox="1"/>
          <p:nvPr>
            <p:custDataLst>
              <p:tags r:id="rId3"/>
            </p:custDataLst>
          </p:nvPr>
        </p:nvSpPr>
        <p:spPr>
          <a:xfrm>
            <a:off x="457155" y="152400"/>
            <a:ext cx="11277689" cy="6096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3200" b="1" spc="160">
                <a:solidFill>
                  <a:schemeClr val="lt1"/>
                </a:solidFill>
                <a:uFillTx/>
                <a:latin typeface="微软雅黑" panose="020B0503020204020204" charset="-122"/>
                <a:ea typeface="微软雅黑" panose="020B0503020204020204" charset="-122"/>
              </a:rPr>
              <a:t>记忆的社会性别</a:t>
            </a:r>
          </a:p>
        </p:txBody>
      </p:sp>
      <p:pic>
        <p:nvPicPr>
          <p:cNvPr id="15" name="图片 14"/>
          <p:cNvPicPr>
            <a:picLocks noChangeAspect="1"/>
          </p:cNvPicPr>
          <p:nvPr>
            <p:custDataLst>
              <p:tags r:id="rId4"/>
            </p:custDataLst>
          </p:nvPr>
        </p:nvPicPr>
        <p:blipFill rotWithShape="1">
          <a:blip r:embed="rId8"/>
          <a:srcRect l="12046" r="12046"/>
          <a:stretch>
            <a:fillRect/>
          </a:stretch>
        </p:blipFill>
        <p:spPr>
          <a:xfrm>
            <a:off x="609603" y="1524012"/>
            <a:ext cx="4781575" cy="4724425"/>
          </a:xfrm>
          <a:custGeom>
            <a:avLst/>
            <a:gdLst/>
            <a:ahLst/>
            <a:cxnLst>
              <a:cxn ang="3">
                <a:pos x="hc" y="t"/>
              </a:cxn>
              <a:cxn ang="cd2">
                <a:pos x="l" y="vc"/>
              </a:cxn>
              <a:cxn ang="cd4">
                <a:pos x="hc" y="b"/>
              </a:cxn>
              <a:cxn ang="0">
                <a:pos x="r" y="vc"/>
              </a:cxn>
            </a:cxnLst>
            <a:rect l="l" t="t" r="r" b="b"/>
            <a:pathLst>
              <a:path w="7200" h="7440">
                <a:moveTo>
                  <a:pt x="0" y="0"/>
                </a:moveTo>
                <a:lnTo>
                  <a:pt x="7200" y="0"/>
                </a:lnTo>
                <a:lnTo>
                  <a:pt x="7200" y="7440"/>
                </a:lnTo>
                <a:lnTo>
                  <a:pt x="0" y="7440"/>
                </a:lnTo>
                <a:lnTo>
                  <a:pt x="0" y="0"/>
                </a:lnTo>
                <a:close/>
              </a:path>
            </a:pathLst>
          </a:custGeom>
          <a:ln w="177800">
            <a:solidFill>
              <a:srgbClr val="FFFFFF"/>
            </a:solidFill>
          </a:ln>
          <a:effectLst>
            <a:outerShdw blurRad="254000" dir="2700000" algn="ctr" rotWithShape="0">
              <a:srgbClr val="000000">
                <a:alpha val="20000"/>
              </a:srgbClr>
            </a:outerShdw>
          </a:effectLst>
        </p:spPr>
      </p:pic>
      <p:sp>
        <p:nvSpPr>
          <p:cNvPr id="16" name="Title 6"/>
          <p:cNvSpPr txBox="1"/>
          <p:nvPr>
            <p:custDataLst>
              <p:tags r:id="rId5"/>
            </p:custDataLst>
          </p:nvPr>
        </p:nvSpPr>
        <p:spPr>
          <a:xfrm>
            <a:off x="5848348" y="1514736"/>
            <a:ext cx="5734050" cy="4733773"/>
          </a:xfrm>
          <a:prstGeom prst="rect">
            <a:avLst/>
          </a:prstGeom>
          <a:noFill/>
          <a:ln w="3175">
            <a:noFill/>
            <a:prstDash val="dash"/>
          </a:ln>
        </p:spPr>
        <p:txBody>
          <a:bodyPr wrap="square" lIns="63500" tIns="25400" rIns="63500" bIns="25400"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ts val="0"/>
              </a:spcBef>
              <a:spcAft>
                <a:spcPts val="800"/>
              </a:spcAft>
              <a:buSzPct val="100000"/>
              <a:buFont typeface="+mn-ea"/>
            </a:pPr>
            <a:r>
              <a:rPr lang="zh-CN" altLang="en-US" sz="1600" spc="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1.“妇女回忆的事件跟男人回忆的事件有交叠重合”，进而帮助我们看清妇女劳动；2.国家有面向妇女的特定政策。</a:t>
            </a:r>
          </a:p>
          <a:p>
            <a:pPr marL="330200" lvl="0" indent="-330200" algn="l" fontAlgn="ctr">
              <a:lnSpc>
                <a:spcPct val="120000"/>
              </a:lnSpc>
              <a:spcBef>
                <a:spcPts val="0"/>
              </a:spcBef>
              <a:spcAft>
                <a:spcPts val="800"/>
              </a:spcAft>
              <a:buSzPct val="100000"/>
              <a:buFont typeface="+mn-ea"/>
              <a:buAutoNum type="ea1JpnChsDbPeriod"/>
            </a:pPr>
            <a:endParaRPr lang="zh-CN" altLang="en-US" sz="1800" spc="1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marL="635000" lvl="1" indent="-304800" algn="l" fontAlgn="ctr">
              <a:lnSpc>
                <a:spcPct val="120000"/>
              </a:lnSpc>
              <a:spcBef>
                <a:spcPts val="0"/>
              </a:spcBef>
              <a:spcAft>
                <a:spcPts val="800"/>
              </a:spcAft>
              <a:buSzPct val="100000"/>
              <a:buFont typeface="Arial" panose="020B0604020202020204" pitchFamily="34" charset="0"/>
              <a:buChar char="○"/>
            </a:pPr>
            <a:r>
              <a:rPr lang="zh-CN" altLang="en-US" sz="1600" spc="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用来表示1949年国家权力变更的“解放”很快成为了农村地区日常用语的一部分：“解放前的苦难”与“解放后的机会”。</a:t>
            </a:r>
          </a:p>
          <a:p>
            <a:pPr marL="635000" lvl="1" indent="-304800" algn="l" fontAlgn="ctr">
              <a:lnSpc>
                <a:spcPct val="120000"/>
              </a:lnSpc>
              <a:spcBef>
                <a:spcPts val="0"/>
              </a:spcBef>
              <a:spcAft>
                <a:spcPts val="800"/>
              </a:spcAft>
              <a:buSzPct val="100000"/>
              <a:buFont typeface="Arial" panose="020B0604020202020204" pitchFamily="34" charset="0"/>
              <a:buChar char="○"/>
            </a:pPr>
            <a:r>
              <a:rPr lang="zh-CN" altLang="en-US" sz="1600" spc="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妇女在“诉苦”时的描述，“旧社会”一词的使用，对于时段的“记错”以示反抗，体现了女性视角下的记忆与认知，表达其对集体化时期艰难处境的批判。</a:t>
            </a:r>
          </a:p>
          <a:p>
            <a:pPr marL="635000" lvl="1" indent="-304800" algn="l" fontAlgn="ctr">
              <a:lnSpc>
                <a:spcPct val="120000"/>
              </a:lnSpc>
              <a:spcBef>
                <a:spcPts val="0"/>
              </a:spcBef>
              <a:spcAft>
                <a:spcPts val="800"/>
              </a:spcAft>
              <a:buSzPct val="100000"/>
              <a:buFont typeface="Arial" panose="020B0604020202020204" pitchFamily="34" charset="0"/>
              <a:buChar char="○"/>
            </a:pPr>
            <a:r>
              <a:rPr lang="zh-CN" altLang="en-US" sz="1600" spc="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社会主义模范女公民与“妇德”绝不等同。</a:t>
            </a:r>
          </a:p>
          <a:p>
            <a:pPr marL="635000" lvl="1" indent="-304800" algn="l" fontAlgn="ctr">
              <a:lnSpc>
                <a:spcPct val="120000"/>
              </a:lnSpc>
              <a:spcBef>
                <a:spcPts val="0"/>
              </a:spcBef>
              <a:spcAft>
                <a:spcPts val="800"/>
              </a:spcAft>
              <a:buSzPct val="100000"/>
              <a:buFont typeface="Arial" panose="020B0604020202020204" pitchFamily="34" charset="0"/>
              <a:buChar char="○"/>
            </a:pPr>
            <a:r>
              <a:rPr lang="zh-CN" altLang="en-US" sz="1600" spc="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被访妇女必须接纳一部复杂的政治史。“国民党政权下的童年”+“社会主义集体化劳动的成年”+“改革开放后受利但是居于不利地位的老年”。</a:t>
            </a:r>
          </a:p>
        </p:txBody>
      </p:sp>
      <p:pic>
        <p:nvPicPr>
          <p:cNvPr id="13" name="图片 12"/>
          <p:cNvPicPr>
            <a:picLocks noChangeAspect="1"/>
          </p:cNvPicPr>
          <p:nvPr>
            <p:custDataLst>
              <p:tags r:id="rId6"/>
            </p:custDataLst>
          </p:nvPr>
        </p:nvPicPr>
        <p:blipFill>
          <a:blip r:embed="rId9">
            <a:extLst>
              <a:ext uri="{28A0092B-C50C-407E-A947-70E740481C1C}">
                <a14:useLocalDpi xmlns:a14="http://schemas.microsoft.com/office/drawing/2010/main" val="0"/>
              </a:ext>
            </a:extLst>
          </a:blip>
          <a:stretch>
            <a:fillRect/>
          </a:stretch>
        </p:blipFill>
        <p:spPr>
          <a:xfrm>
            <a:off x="9515624" y="4913207"/>
            <a:ext cx="2676376" cy="1944793"/>
          </a:xfrm>
          <a:prstGeom prst="rect">
            <a:avLst/>
          </a:prstGeom>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2"/>
            </p:custDataLst>
          </p:nvPr>
        </p:nvSpPr>
        <p:spPr>
          <a:xfrm>
            <a:off x="609556" y="1524012"/>
            <a:ext cx="10972888" cy="4724438"/>
          </a:xfrm>
          <a:prstGeom prst="rect">
            <a:avLst/>
          </a:prstGeom>
          <a:solidFill>
            <a:schemeClr val="lt1"/>
          </a:solidFill>
          <a:ln>
            <a:noFill/>
          </a:ln>
          <a:effectLst>
            <a:outerShdw blurRad="1524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6" name="文本框 5"/>
          <p:cNvSpPr txBox="1"/>
          <p:nvPr>
            <p:custDataLst>
              <p:tags r:id="rId3"/>
            </p:custDataLst>
          </p:nvPr>
        </p:nvSpPr>
        <p:spPr>
          <a:xfrm>
            <a:off x="1066800" y="609600"/>
            <a:ext cx="10210876" cy="609600"/>
          </a:xfrm>
          <a:prstGeom prst="rect">
            <a:avLst/>
          </a:prstGeom>
          <a:noFill/>
        </p:spPr>
        <p:txBody>
          <a:bodyPr wrap="square" lIns="63500" tIns="25400" rIns="63500" bIns="25400" rtlCol="0" anchor="t" anchorCtr="0">
            <a:normAutofit lnSpcReduction="10000"/>
          </a:bodyPr>
          <a:lstStyle/>
          <a:p>
            <a:pPr marL="0" indent="0" algn="l">
              <a:lnSpc>
                <a:spcPct val="100000"/>
              </a:lnSpc>
              <a:spcBef>
                <a:spcPts val="0"/>
              </a:spcBef>
              <a:spcAft>
                <a:spcPts val="0"/>
              </a:spcAft>
              <a:buSzPct val="100000"/>
              <a:buNone/>
            </a:pPr>
            <a:r>
              <a:rPr lang="zh-CN" altLang="en-US" sz="3600" b="1" spc="200">
                <a:solidFill>
                  <a:schemeClr val="accent1"/>
                </a:solidFill>
                <a:uFillTx/>
                <a:latin typeface="微软雅黑" panose="020B0503020204020204" charset="-122"/>
                <a:ea typeface="微软雅黑" panose="020B0503020204020204" charset="-122"/>
              </a:rPr>
              <a:t>第二章 家里没人</a:t>
            </a:r>
          </a:p>
        </p:txBody>
      </p:sp>
      <p:sp>
        <p:nvSpPr>
          <p:cNvPr id="46" name="圆角矩形 45"/>
          <p:cNvSpPr/>
          <p:nvPr>
            <p:custDataLst>
              <p:tags r:id="rId4"/>
            </p:custDataLst>
          </p:nvPr>
        </p:nvSpPr>
        <p:spPr>
          <a:xfrm>
            <a:off x="1512605" y="1828426"/>
            <a:ext cx="2624429" cy="804695"/>
          </a:xfrm>
          <a:prstGeom prst="roundRect">
            <a:avLst>
              <a:gd name="adj" fmla="val 20279"/>
            </a:avLst>
          </a:prstGeom>
          <a:gradFill>
            <a:gsLst>
              <a:gs pos="100000">
                <a:schemeClr val="accent1"/>
              </a:gs>
              <a:gs pos="0">
                <a:schemeClr val="accent1">
                  <a:lumMod val="75000"/>
                </a:scheme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a:bodyPr>
          <a:lstStyle/>
          <a:p>
            <a:pPr marL="0" lvl="0" indent="0" algn="l">
              <a:lnSpc>
                <a:spcPct val="100000"/>
              </a:lnSpc>
              <a:spcBef>
                <a:spcPts val="0"/>
              </a:spcBef>
              <a:spcAft>
                <a:spcPts val="800"/>
              </a:spcAft>
              <a:buSzPct val="100000"/>
            </a:pPr>
            <a:r>
              <a:rPr lang="zh-CN" altLang="en-US" sz="2400" b="1" spc="160">
                <a:solidFill>
                  <a:schemeClr val="lt1"/>
                </a:solidFill>
                <a:uFillTx/>
                <a:latin typeface="Arial" panose="020B0604020202020204" pitchFamily="34" charset="0"/>
                <a:ea typeface="微软雅黑" panose="020B0503020204020204" charset="-122"/>
              </a:rPr>
              <a:t>大山沟里的死亡</a:t>
            </a:r>
          </a:p>
        </p:txBody>
      </p:sp>
      <p:sp>
        <p:nvSpPr>
          <p:cNvPr id="41" name="圆角矩形 40"/>
          <p:cNvSpPr/>
          <p:nvPr>
            <p:custDataLst>
              <p:tags r:id="rId5"/>
            </p:custDataLst>
          </p:nvPr>
        </p:nvSpPr>
        <p:spPr>
          <a:xfrm>
            <a:off x="4782288" y="1828426"/>
            <a:ext cx="2627424" cy="814426"/>
          </a:xfrm>
          <a:prstGeom prst="roundRect">
            <a:avLst>
              <a:gd name="adj" fmla="val 16666"/>
            </a:avLst>
          </a:prstGeom>
          <a:gradFill>
            <a:gsLst>
              <a:gs pos="0">
                <a:schemeClr val="accent2">
                  <a:lumMod val="75000"/>
                </a:schemeClr>
              </a:gs>
              <a:gs pos="100000">
                <a:schemeClr val="accent2"/>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a:bodyPr>
          <a:lstStyle/>
          <a:p>
            <a:pPr marL="0" lvl="0" indent="0" algn="l">
              <a:lnSpc>
                <a:spcPct val="100000"/>
              </a:lnSpc>
              <a:spcBef>
                <a:spcPts val="0"/>
              </a:spcBef>
              <a:spcAft>
                <a:spcPts val="800"/>
              </a:spcAft>
              <a:buSzPct val="100000"/>
            </a:pPr>
            <a:r>
              <a:rPr lang="zh-CN" altLang="en-US" sz="2400" b="1" spc="160">
                <a:solidFill>
                  <a:schemeClr val="lt1"/>
                </a:solidFill>
                <a:uFillTx/>
                <a:latin typeface="Arial" panose="020B0604020202020204" pitchFamily="34" charset="0"/>
                <a:ea typeface="微软雅黑" panose="020B0503020204020204" charset="-122"/>
              </a:rPr>
              <a:t>可以诉说的苦难 </a:t>
            </a:r>
          </a:p>
        </p:txBody>
      </p:sp>
      <p:sp>
        <p:nvSpPr>
          <p:cNvPr id="7" name="圆角矩形 6"/>
          <p:cNvSpPr/>
          <p:nvPr>
            <p:custDataLst>
              <p:tags r:id="rId6"/>
            </p:custDataLst>
          </p:nvPr>
        </p:nvSpPr>
        <p:spPr>
          <a:xfrm>
            <a:off x="8054965" y="1841900"/>
            <a:ext cx="2624429" cy="804695"/>
          </a:xfrm>
          <a:prstGeom prst="roundRect">
            <a:avLst>
              <a:gd name="adj" fmla="val 20279"/>
            </a:avLst>
          </a:prstGeom>
          <a:gradFill>
            <a:gsLst>
              <a:gs pos="100000">
                <a:schemeClr val="accent1"/>
              </a:gs>
              <a:gs pos="0">
                <a:schemeClr val="accent1">
                  <a:lumMod val="75000"/>
                </a:scheme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91440" bIns="91440" numCol="1" spcCol="0" rtlCol="0" fromWordArt="0" anchor="ctr" anchorCtr="0" forceAA="0" compatLnSpc="1">
            <a:normAutofit/>
          </a:bodyPr>
          <a:lstStyle/>
          <a:p>
            <a:pPr marL="0" lvl="0" indent="0" algn="ctr">
              <a:lnSpc>
                <a:spcPct val="100000"/>
              </a:lnSpc>
              <a:spcBef>
                <a:spcPts val="0"/>
              </a:spcBef>
              <a:spcAft>
                <a:spcPts val="800"/>
              </a:spcAft>
              <a:buSzPct val="100000"/>
              <a:buFontTx/>
            </a:pPr>
            <a:r>
              <a:rPr lang="zh-CN" altLang="en-US" sz="2400" b="1" spc="240">
                <a:solidFill>
                  <a:schemeClr val="lt1"/>
                </a:solidFill>
                <a:uFillTx/>
                <a:latin typeface="Arial" panose="020B0604020202020204" pitchFamily="34" charset="0"/>
                <a:ea typeface="微软雅黑" panose="020B0503020204020204" charset="-122"/>
              </a:rPr>
              <a:t>逃荒</a:t>
            </a:r>
          </a:p>
        </p:txBody>
      </p:sp>
      <p:sp>
        <p:nvSpPr>
          <p:cNvPr id="8" name="圆角矩形 7"/>
          <p:cNvSpPr/>
          <p:nvPr>
            <p:custDataLst>
              <p:tags r:id="rId7"/>
            </p:custDataLst>
          </p:nvPr>
        </p:nvSpPr>
        <p:spPr>
          <a:xfrm>
            <a:off x="8048977" y="3493210"/>
            <a:ext cx="2624429" cy="804695"/>
          </a:xfrm>
          <a:prstGeom prst="roundRect">
            <a:avLst>
              <a:gd name="adj" fmla="val 20279"/>
            </a:avLst>
          </a:prstGeom>
          <a:gradFill>
            <a:gsLst>
              <a:gs pos="0">
                <a:schemeClr val="accent2">
                  <a:lumMod val="75000"/>
                </a:schemeClr>
              </a:gs>
              <a:gs pos="100000">
                <a:schemeClr val="accent2"/>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91440" bIns="91440" numCol="1" spcCol="0" rtlCol="0" fromWordArt="0" anchor="ctr" anchorCtr="0" forceAA="0" compatLnSpc="1">
            <a:normAutofit/>
          </a:bodyPr>
          <a:lstStyle/>
          <a:p>
            <a:pPr marL="0" lvl="0" indent="0" algn="ctr">
              <a:lnSpc>
                <a:spcPct val="100000"/>
              </a:lnSpc>
              <a:spcBef>
                <a:spcPts val="0"/>
              </a:spcBef>
              <a:spcAft>
                <a:spcPts val="800"/>
              </a:spcAft>
              <a:buSzPct val="100000"/>
            </a:pPr>
            <a:r>
              <a:rPr lang="zh-CN" altLang="en-US" sz="2400" b="1" spc="240">
                <a:solidFill>
                  <a:schemeClr val="lt1"/>
                </a:solidFill>
                <a:latin typeface="Arial" panose="020B0604020202020204" pitchFamily="34" charset="0"/>
                <a:ea typeface="微软雅黑" panose="020B0503020204020204" charset="-122"/>
              </a:rPr>
              <a:t>失去</a:t>
            </a:r>
          </a:p>
        </p:txBody>
      </p:sp>
      <p:sp>
        <p:nvSpPr>
          <p:cNvPr id="9" name="圆角矩形 8"/>
          <p:cNvSpPr/>
          <p:nvPr>
            <p:custDataLst>
              <p:tags r:id="rId8"/>
            </p:custDataLst>
          </p:nvPr>
        </p:nvSpPr>
        <p:spPr>
          <a:xfrm>
            <a:off x="4779294" y="3472250"/>
            <a:ext cx="2627424" cy="814426"/>
          </a:xfrm>
          <a:prstGeom prst="roundRect">
            <a:avLst>
              <a:gd name="adj" fmla="val 16666"/>
            </a:avLst>
          </a:prstGeom>
          <a:gradFill>
            <a:gsLst>
              <a:gs pos="100000">
                <a:schemeClr val="accent1"/>
              </a:gs>
              <a:gs pos="0">
                <a:schemeClr val="accent1">
                  <a:lumMod val="75000"/>
                </a:scheme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a:bodyPr>
          <a:lstStyle/>
          <a:p>
            <a:pPr marL="0" lvl="0" indent="0" algn="ctr">
              <a:lnSpc>
                <a:spcPct val="100000"/>
              </a:lnSpc>
              <a:spcBef>
                <a:spcPts val="0"/>
              </a:spcBef>
              <a:spcAft>
                <a:spcPts val="800"/>
              </a:spcAft>
              <a:buSzPct val="100000"/>
            </a:pPr>
            <a:r>
              <a:rPr lang="zh-CN" altLang="en-US" sz="2400" b="1" spc="240">
                <a:solidFill>
                  <a:schemeClr val="lt1"/>
                </a:solidFill>
                <a:latin typeface="Arial" panose="020B0604020202020204" pitchFamily="34" charset="0"/>
                <a:ea typeface="微软雅黑" panose="020B0503020204020204" charset="-122"/>
              </a:rPr>
              <a:t>织布</a:t>
            </a:r>
          </a:p>
        </p:txBody>
      </p:sp>
      <p:sp>
        <p:nvSpPr>
          <p:cNvPr id="10" name="圆角矩形 9"/>
          <p:cNvSpPr/>
          <p:nvPr>
            <p:custDataLst>
              <p:tags r:id="rId9"/>
            </p:custDataLst>
          </p:nvPr>
        </p:nvSpPr>
        <p:spPr>
          <a:xfrm>
            <a:off x="1512605" y="5128800"/>
            <a:ext cx="2627424" cy="814426"/>
          </a:xfrm>
          <a:prstGeom prst="roundRect">
            <a:avLst>
              <a:gd name="adj" fmla="val 16666"/>
            </a:avLst>
          </a:prstGeom>
          <a:gradFill>
            <a:gsLst>
              <a:gs pos="100000">
                <a:schemeClr val="accent1"/>
              </a:gs>
              <a:gs pos="0">
                <a:schemeClr val="accent1">
                  <a:lumMod val="75000"/>
                </a:scheme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a:bodyPr>
          <a:lstStyle/>
          <a:p>
            <a:pPr marL="0" lvl="0" indent="0" algn="ctr">
              <a:lnSpc>
                <a:spcPct val="100000"/>
              </a:lnSpc>
              <a:spcBef>
                <a:spcPts val="0"/>
              </a:spcBef>
              <a:spcAft>
                <a:spcPts val="800"/>
              </a:spcAft>
              <a:buSzPct val="100000"/>
            </a:pPr>
            <a:r>
              <a:rPr lang="zh-CN" altLang="en-US" sz="2400" b="1" spc="240">
                <a:solidFill>
                  <a:schemeClr val="lt1"/>
                </a:solidFill>
                <a:latin typeface="Arial" panose="020B0604020202020204" pitchFamily="34" charset="0"/>
                <a:ea typeface="微软雅黑" panose="020B0503020204020204" charset="-122"/>
              </a:rPr>
              <a:t>躲藏</a:t>
            </a:r>
          </a:p>
        </p:txBody>
      </p:sp>
      <p:sp>
        <p:nvSpPr>
          <p:cNvPr id="11" name="圆角矩形 10"/>
          <p:cNvSpPr/>
          <p:nvPr>
            <p:custDataLst>
              <p:tags r:id="rId10"/>
            </p:custDataLst>
          </p:nvPr>
        </p:nvSpPr>
        <p:spPr>
          <a:xfrm>
            <a:off x="1512605" y="3472250"/>
            <a:ext cx="2624429" cy="804695"/>
          </a:xfrm>
          <a:prstGeom prst="roundRect">
            <a:avLst>
              <a:gd name="adj" fmla="val 20279"/>
            </a:avLst>
          </a:prstGeom>
          <a:gradFill>
            <a:gsLst>
              <a:gs pos="0">
                <a:schemeClr val="accent2">
                  <a:lumMod val="75000"/>
                </a:schemeClr>
              </a:gs>
              <a:gs pos="100000">
                <a:schemeClr val="accent2"/>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91440" bIns="91440" numCol="1" spcCol="0" rtlCol="0" fromWordArt="0" anchor="ctr" anchorCtr="0" forceAA="0" compatLnSpc="1">
            <a:normAutofit/>
          </a:bodyPr>
          <a:lstStyle/>
          <a:p>
            <a:pPr marL="0" lvl="0" indent="0" algn="ctr">
              <a:lnSpc>
                <a:spcPct val="100000"/>
              </a:lnSpc>
              <a:spcBef>
                <a:spcPts val="0"/>
              </a:spcBef>
              <a:spcAft>
                <a:spcPts val="800"/>
              </a:spcAft>
              <a:buSzPct val="100000"/>
              <a:buFontTx/>
            </a:pPr>
            <a:r>
              <a:rPr lang="zh-CN" altLang="en-US" sz="2400" b="1" spc="240">
                <a:solidFill>
                  <a:schemeClr val="lt1"/>
                </a:solidFill>
                <a:uFillTx/>
                <a:latin typeface="Arial" panose="020B0604020202020204" pitchFamily="34" charset="0"/>
                <a:ea typeface="微软雅黑" panose="020B0503020204020204" charset="-122"/>
              </a:rPr>
              <a:t>裹脚和农活</a:t>
            </a:r>
          </a:p>
        </p:txBody>
      </p:sp>
      <p:sp>
        <p:nvSpPr>
          <p:cNvPr id="12" name="圆角矩形 11"/>
          <p:cNvSpPr/>
          <p:nvPr>
            <p:custDataLst>
              <p:tags r:id="rId11"/>
            </p:custDataLst>
          </p:nvPr>
        </p:nvSpPr>
        <p:spPr>
          <a:xfrm>
            <a:off x="4779294" y="5128800"/>
            <a:ext cx="2627424" cy="814426"/>
          </a:xfrm>
          <a:prstGeom prst="roundRect">
            <a:avLst>
              <a:gd name="adj" fmla="val 16666"/>
            </a:avLst>
          </a:prstGeom>
          <a:gradFill>
            <a:gsLst>
              <a:gs pos="0">
                <a:schemeClr val="accent2">
                  <a:lumMod val="75000"/>
                </a:schemeClr>
              </a:gs>
              <a:gs pos="100000">
                <a:schemeClr val="accent2"/>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91440" bIns="91440" numCol="1" spcCol="0" rtlCol="0" fromWordArt="0" anchor="ctr" anchorCtr="0" forceAA="0" compatLnSpc="1">
            <a:normAutofit/>
          </a:bodyPr>
          <a:lstStyle/>
          <a:p>
            <a:pPr marL="0" lvl="0" indent="0" algn="ctr">
              <a:lnSpc>
                <a:spcPct val="100000"/>
              </a:lnSpc>
              <a:spcBef>
                <a:spcPts val="0"/>
              </a:spcBef>
              <a:spcAft>
                <a:spcPts val="800"/>
              </a:spcAft>
              <a:buSzPct val="100000"/>
            </a:pPr>
            <a:r>
              <a:rPr lang="zh-CN" altLang="en-US" sz="2400" b="1" spc="240">
                <a:solidFill>
                  <a:schemeClr val="lt1"/>
                </a:solidFill>
                <a:latin typeface="Arial" panose="020B0604020202020204" pitchFamily="34" charset="0"/>
                <a:ea typeface="微软雅黑" panose="020B0503020204020204" charset="-122"/>
              </a:rPr>
              <a:t>解放</a:t>
            </a:r>
          </a:p>
        </p:txBody>
      </p:sp>
      <p:sp>
        <p:nvSpPr>
          <p:cNvPr id="13" name="圆角矩形 12"/>
          <p:cNvSpPr/>
          <p:nvPr>
            <p:custDataLst>
              <p:tags r:id="rId12"/>
            </p:custDataLst>
          </p:nvPr>
        </p:nvSpPr>
        <p:spPr>
          <a:xfrm>
            <a:off x="8048977" y="5138531"/>
            <a:ext cx="2624429" cy="804695"/>
          </a:xfrm>
          <a:prstGeom prst="roundRect">
            <a:avLst>
              <a:gd name="adj" fmla="val 20279"/>
            </a:avLst>
          </a:prstGeom>
          <a:gradFill>
            <a:gsLst>
              <a:gs pos="100000">
                <a:schemeClr val="accent1"/>
              </a:gs>
              <a:gs pos="0">
                <a:schemeClr val="accent1">
                  <a:lumMod val="75000"/>
                </a:scheme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91440" bIns="91440" numCol="1" spcCol="0" rtlCol="0" fromWordArt="0" anchor="ctr" anchorCtr="0" forceAA="0" compatLnSpc="1">
            <a:normAutofit/>
          </a:bodyPr>
          <a:lstStyle/>
          <a:p>
            <a:pPr marL="0" lvl="0" indent="0" algn="ctr">
              <a:lnSpc>
                <a:spcPct val="100000"/>
              </a:lnSpc>
              <a:spcBef>
                <a:spcPts val="0"/>
              </a:spcBef>
              <a:spcAft>
                <a:spcPts val="800"/>
              </a:spcAft>
              <a:buSzPct val="100000"/>
              <a:buFontTx/>
            </a:pPr>
            <a:r>
              <a:rPr lang="zh-CN" altLang="en-US" sz="2400" b="1" spc="240">
                <a:solidFill>
                  <a:schemeClr val="lt1"/>
                </a:solidFill>
                <a:uFillTx/>
                <a:latin typeface="Arial" panose="020B0604020202020204" pitchFamily="34" charset="0"/>
                <a:ea typeface="微软雅黑" panose="020B0503020204020204" charset="-122"/>
              </a:rPr>
              <a:t>家里没人</a:t>
            </a:r>
          </a:p>
        </p:txBody>
      </p:sp>
      <p:sp>
        <p:nvSpPr>
          <p:cNvPr id="5" name="矩形 4"/>
          <p:cNvSpPr/>
          <p:nvPr>
            <p:custDataLst>
              <p:tags r:id="rId13"/>
            </p:custDataLst>
          </p:nvPr>
        </p:nvSpPr>
        <p:spPr>
          <a:xfrm>
            <a:off x="609605" y="609600"/>
            <a:ext cx="152401" cy="6096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0" y="0"/>
            <a:ext cx="12192000" cy="912114"/>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7" name="文本框 6"/>
          <p:cNvSpPr txBox="1"/>
          <p:nvPr>
            <p:custDataLst>
              <p:tags r:id="rId3"/>
            </p:custDataLst>
          </p:nvPr>
        </p:nvSpPr>
        <p:spPr>
          <a:xfrm>
            <a:off x="457155" y="152401"/>
            <a:ext cx="11277689" cy="6096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3200" b="1" spc="160">
                <a:solidFill>
                  <a:schemeClr val="lt1"/>
                </a:solidFill>
                <a:uFillTx/>
                <a:latin typeface="微软雅黑" panose="020B0503020204020204" charset="-122"/>
                <a:ea typeface="微软雅黑" panose="020B0503020204020204" charset="-122"/>
              </a:rPr>
              <a:t>大山沟里的死亡</a:t>
            </a:r>
          </a:p>
        </p:txBody>
      </p:sp>
      <p:sp>
        <p:nvSpPr>
          <p:cNvPr id="8" name="Title 6"/>
          <p:cNvSpPr txBox="1"/>
          <p:nvPr>
            <p:custDataLst>
              <p:tags r:id="rId4"/>
            </p:custDataLst>
          </p:nvPr>
        </p:nvSpPr>
        <p:spPr>
          <a:xfrm>
            <a:off x="914381" y="2072660"/>
            <a:ext cx="10363238" cy="316993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68300" lvl="0" indent="-368300" algn="l" fontAlgn="ctr">
              <a:lnSpc>
                <a:spcPct val="120000"/>
              </a:lnSpc>
              <a:spcBef>
                <a:spcPts val="0"/>
              </a:spcBef>
              <a:spcAft>
                <a:spcPts val="800"/>
              </a:spcAft>
              <a:buSzPct val="100000"/>
              <a:buFont typeface="Wingdings" panose="05000000000000000000" charset="0"/>
              <a:buChar char="l"/>
            </a:pPr>
            <a:r>
              <a:rPr lang="zh-CN" altLang="en-US" sz="2100" spc="13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20世纪50年代中共干部组织“诉苦”，“旨在瓦解地方上层权力，为新政权获得支持”，对特定压迫者进行批判。是被政府公开支持的社会行为，已经变成某个年龄阶段的妇女谈论她们早年生活和过去自我的一种方式。</a:t>
            </a:r>
          </a:p>
          <a:p>
            <a:pPr marL="368300" lvl="0" indent="-368300" algn="l" fontAlgn="ctr">
              <a:lnSpc>
                <a:spcPct val="120000"/>
              </a:lnSpc>
              <a:spcBef>
                <a:spcPts val="0"/>
              </a:spcBef>
              <a:spcAft>
                <a:spcPts val="800"/>
              </a:spcAft>
              <a:buSzPct val="100000"/>
              <a:buFont typeface="Wingdings" panose="05000000000000000000" charset="0"/>
              <a:buChar char="l"/>
            </a:pPr>
            <a:r>
              <a:rPr lang="zh-CN" altLang="en-US" sz="2100" spc="13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诉苦的意义发生偏差：妇女认知的旧社会的结束和50年代、80年代两个土地所有制改革息息相关。</a:t>
            </a:r>
          </a:p>
          <a:p>
            <a:pPr marL="368300" lvl="0" indent="-368300" algn="l" fontAlgn="ctr">
              <a:lnSpc>
                <a:spcPct val="120000"/>
              </a:lnSpc>
              <a:spcBef>
                <a:spcPts val="0"/>
              </a:spcBef>
              <a:spcAft>
                <a:spcPts val="800"/>
              </a:spcAft>
              <a:buSzPct val="100000"/>
              <a:buFont typeface="Wingdings" panose="05000000000000000000" charset="0"/>
              <a:buChar char="l"/>
            </a:pPr>
            <a:r>
              <a:rPr lang="zh-CN" altLang="en-US" sz="2100" spc="13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一个</a:t>
            </a:r>
            <a:r>
              <a:rPr altLang="zh-CN" sz="2100" spc="13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a:t>
            </a:r>
            <a:r>
              <a:rPr lang="zh-CN" altLang="en-US" sz="2100" spc="13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悖论</a:t>
            </a:r>
            <a:r>
              <a:rPr altLang="zh-CN" sz="2100" spc="13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a:t>
            </a:r>
            <a:r>
              <a:rPr lang="zh-CN" altLang="en-US" sz="2100" spc="13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：“禁锢”是苦难的根源VS解放前数十年间东奔西走的细节。</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2"/>
            </p:custDataLst>
          </p:nvPr>
        </p:nvSpPr>
        <p:spPr>
          <a:xfrm>
            <a:off x="1091574" y="2590793"/>
            <a:ext cx="3505225" cy="1676413"/>
          </a:xfrm>
          <a:prstGeom prst="rect">
            <a:avLst/>
          </a:prstGeom>
          <a:noFill/>
        </p:spPr>
        <p:txBody>
          <a:bodyPr wrap="square" lIns="63500" tIns="25400" rIns="63500" bIns="25400" rtlCol="0" anchor="ctr" anchorCtr="0">
            <a:normAutofit/>
          </a:bodyPr>
          <a:lstStyle/>
          <a:p>
            <a:pPr marL="0" indent="0" algn="ctr">
              <a:lnSpc>
                <a:spcPct val="110000"/>
              </a:lnSpc>
              <a:spcBef>
                <a:spcPts val="0"/>
              </a:spcBef>
              <a:spcAft>
                <a:spcPts val="0"/>
              </a:spcAft>
              <a:buSzPct val="100000"/>
              <a:buNone/>
            </a:pPr>
            <a:r>
              <a:rPr lang="zh-CN" altLang="en-US" sz="4800" b="1" spc="320">
                <a:solidFill>
                  <a:schemeClr val="accent1"/>
                </a:solidFill>
                <a:uFillTx/>
                <a:latin typeface="微软雅黑" panose="020B0503020204020204" charset="-122"/>
                <a:ea typeface="微软雅黑" panose="020B0503020204020204" charset="-122"/>
                <a:sym typeface="+mn-ea"/>
              </a:rPr>
              <a:t>可以诉说的苦难</a:t>
            </a:r>
          </a:p>
        </p:txBody>
      </p:sp>
      <p:sp>
        <p:nvSpPr>
          <p:cNvPr id="39" name="文本框 38"/>
          <p:cNvSpPr txBox="1"/>
          <p:nvPr>
            <p:custDataLst>
              <p:tags r:id="rId3"/>
            </p:custDataLst>
          </p:nvPr>
        </p:nvSpPr>
        <p:spPr>
          <a:xfrm>
            <a:off x="6349647" y="773456"/>
            <a:ext cx="5232753" cy="1560426"/>
          </a:xfrm>
          <a:prstGeom prst="rect">
            <a:avLst/>
          </a:prstGeom>
          <a:noFill/>
        </p:spPr>
        <p:txBody>
          <a:bodyPr wrap="square" rtlCol="0">
            <a:noAutofit/>
          </a:bodyPr>
          <a:lstStyle/>
          <a:p>
            <a:pPr marL="0" lvl="0" indent="0" algn="l">
              <a:lnSpc>
                <a:spcPct val="120000"/>
              </a:lnSpc>
              <a:spcBef>
                <a:spcPts val="0"/>
              </a:spcBef>
              <a:spcAft>
                <a:spcPts val="800"/>
              </a:spcAft>
              <a:buSzPct val="100000"/>
            </a:pPr>
            <a:r>
              <a:rPr lang="zh-CN" altLang="en-US" spc="160">
                <a:solidFill>
                  <a:schemeClr val="tx1">
                    <a:lumMod val="85000"/>
                    <a:lumOff val="15000"/>
                  </a:schemeClr>
                </a:solidFill>
                <a:uFillTx/>
                <a:latin typeface="Arial" panose="020B0604020202020204" pitchFamily="34" charset="0"/>
                <a:ea typeface="微软雅黑" panose="020B0503020204020204" charset="-122"/>
              </a:rPr>
              <a:t>“恓惶”是问题，“封建”是问题的根源，“解放”是解决方案。</a:t>
            </a:r>
          </a:p>
        </p:txBody>
      </p:sp>
      <p:sp>
        <p:nvSpPr>
          <p:cNvPr id="134" name="泪滴形 133"/>
          <p:cNvSpPr/>
          <p:nvPr>
            <p:custDataLst>
              <p:tags r:id="rId4"/>
            </p:custDataLst>
          </p:nvPr>
        </p:nvSpPr>
        <p:spPr>
          <a:xfrm rot="10800000" flipH="1">
            <a:off x="5486400" y="894875"/>
            <a:ext cx="567926" cy="567926"/>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36" name="泪滴形 135"/>
          <p:cNvSpPr/>
          <p:nvPr>
            <p:custDataLst>
              <p:tags r:id="rId5"/>
            </p:custDataLst>
          </p:nvPr>
        </p:nvSpPr>
        <p:spPr>
          <a:xfrm rot="16200000" flipH="1">
            <a:off x="6054326" y="1292815"/>
            <a:ext cx="169986" cy="169986"/>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泪滴形 138"/>
          <p:cNvSpPr/>
          <p:nvPr>
            <p:custDataLst>
              <p:tags r:id="rId6"/>
            </p:custDataLst>
          </p:nvPr>
        </p:nvSpPr>
        <p:spPr>
          <a:xfrm rot="13740000" flipH="1">
            <a:off x="5960324" y="1555236"/>
            <a:ext cx="94002" cy="94002"/>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泪滴形 139"/>
          <p:cNvSpPr>
            <a:spLocks noChangeAspect="1"/>
          </p:cNvSpPr>
          <p:nvPr>
            <p:custDataLst>
              <p:tags r:id="rId7"/>
            </p:custDataLst>
          </p:nvPr>
        </p:nvSpPr>
        <p:spPr>
          <a:xfrm rot="12000000" flipH="1">
            <a:off x="5986958" y="2119245"/>
            <a:ext cx="66584" cy="66584"/>
          </a:xfrm>
          <a:prstGeom prst="teardrop">
            <a:avLst/>
          </a:prstGeom>
          <a:solidFill>
            <a:srgbClr val="54C88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泪滴形 140"/>
          <p:cNvSpPr>
            <a:spLocks noChangeAspect="1"/>
          </p:cNvSpPr>
          <p:nvPr>
            <p:custDataLst>
              <p:tags r:id="rId8"/>
            </p:custDataLst>
          </p:nvPr>
        </p:nvSpPr>
        <p:spPr>
          <a:xfrm rot="1380000" flipH="1">
            <a:off x="6079393" y="1744806"/>
            <a:ext cx="44651" cy="4465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文本框 141"/>
          <p:cNvSpPr txBox="1"/>
          <p:nvPr>
            <p:custDataLst>
              <p:tags r:id="rId9"/>
            </p:custDataLst>
          </p:nvPr>
        </p:nvSpPr>
        <p:spPr>
          <a:xfrm>
            <a:off x="5501284" y="998277"/>
            <a:ext cx="538942" cy="454341"/>
          </a:xfrm>
          <a:prstGeom prst="rect">
            <a:avLst/>
          </a:prstGeom>
          <a:noFill/>
        </p:spPr>
        <p:txBody>
          <a:bodyPr wrap="square" rtlCol="0">
            <a:normAutofit/>
          </a:bodyPr>
          <a:lstStyle/>
          <a:p>
            <a:r>
              <a:rPr lang="en-US" altLang="zh-CN" b="1" dirty="0">
                <a:solidFill>
                  <a:schemeClr val="lt1"/>
                </a:solidFill>
              </a:rPr>
              <a:t>01</a:t>
            </a:r>
          </a:p>
        </p:txBody>
      </p:sp>
      <p:sp>
        <p:nvSpPr>
          <p:cNvPr id="7" name="文本框 6"/>
          <p:cNvSpPr txBox="1"/>
          <p:nvPr>
            <p:custDataLst>
              <p:tags r:id="rId10"/>
            </p:custDataLst>
          </p:nvPr>
        </p:nvSpPr>
        <p:spPr>
          <a:xfrm>
            <a:off x="6349647" y="2648787"/>
            <a:ext cx="5232753" cy="1560426"/>
          </a:xfrm>
          <a:prstGeom prst="rect">
            <a:avLst/>
          </a:prstGeom>
          <a:noFill/>
        </p:spPr>
        <p:txBody>
          <a:bodyPr wrap="square" rtlCol="0">
            <a:noAutofit/>
          </a:bodyPr>
          <a:lstStyle/>
          <a:p>
            <a:pPr marL="0" lvl="0" indent="0" algn="l">
              <a:lnSpc>
                <a:spcPct val="120000"/>
              </a:lnSpc>
              <a:spcBef>
                <a:spcPts val="0"/>
              </a:spcBef>
              <a:spcAft>
                <a:spcPts val="800"/>
              </a:spcAft>
              <a:buSzPct val="100000"/>
            </a:pPr>
            <a:r>
              <a:rPr lang="zh-CN" altLang="en-US" spc="100">
                <a:solidFill>
                  <a:schemeClr val="tx1">
                    <a:lumMod val="85000"/>
                    <a:lumOff val="15000"/>
                  </a:schemeClr>
                </a:solidFill>
                <a:uFillTx/>
                <a:latin typeface="Arial" panose="020B0604020202020204" pitchFamily="34" charset="0"/>
                <a:ea typeface="微软雅黑" panose="020B0503020204020204" charset="-122"/>
              </a:rPr>
              <a:t>恓惶：妇女们经常用来描述她们同年和家庭境况的词——食不果腹，衣不蔽体，患病，被卖，面临危险，亲人丧亡。说一个人的过去恓惶，为原本无法言说的创伤提供了一种发声的语言。</a:t>
            </a:r>
          </a:p>
        </p:txBody>
      </p:sp>
      <p:sp>
        <p:nvSpPr>
          <p:cNvPr id="10" name="泪滴形 9"/>
          <p:cNvSpPr/>
          <p:nvPr>
            <p:custDataLst>
              <p:tags r:id="rId11"/>
            </p:custDataLst>
          </p:nvPr>
        </p:nvSpPr>
        <p:spPr>
          <a:xfrm rot="10800000" flipH="1">
            <a:off x="5486400" y="2770206"/>
            <a:ext cx="567926" cy="567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1" name="泪滴形 10"/>
          <p:cNvSpPr/>
          <p:nvPr>
            <p:custDataLst>
              <p:tags r:id="rId12"/>
            </p:custDataLst>
          </p:nvPr>
        </p:nvSpPr>
        <p:spPr>
          <a:xfrm rot="16200000" flipH="1">
            <a:off x="6054326" y="3168146"/>
            <a:ext cx="169986" cy="16998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泪滴形 11"/>
          <p:cNvSpPr/>
          <p:nvPr>
            <p:custDataLst>
              <p:tags r:id="rId13"/>
            </p:custDataLst>
          </p:nvPr>
        </p:nvSpPr>
        <p:spPr>
          <a:xfrm rot="13740000" flipH="1">
            <a:off x="5960324" y="3430567"/>
            <a:ext cx="94002" cy="94002"/>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泪滴形 12"/>
          <p:cNvSpPr>
            <a:spLocks noChangeAspect="1"/>
          </p:cNvSpPr>
          <p:nvPr>
            <p:custDataLst>
              <p:tags r:id="rId14"/>
            </p:custDataLst>
          </p:nvPr>
        </p:nvSpPr>
        <p:spPr>
          <a:xfrm rot="12000000" flipH="1">
            <a:off x="5986958" y="3994576"/>
            <a:ext cx="66584" cy="66584"/>
          </a:xfrm>
          <a:prstGeom prst="teardrop">
            <a:avLst/>
          </a:prstGeom>
          <a:solidFill>
            <a:srgbClr val="54C88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泪滴形 13"/>
          <p:cNvSpPr>
            <a:spLocks noChangeAspect="1"/>
          </p:cNvSpPr>
          <p:nvPr>
            <p:custDataLst>
              <p:tags r:id="rId15"/>
            </p:custDataLst>
          </p:nvPr>
        </p:nvSpPr>
        <p:spPr>
          <a:xfrm rot="1380000" flipH="1">
            <a:off x="6079393" y="3620136"/>
            <a:ext cx="44651" cy="44651"/>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custDataLst>
              <p:tags r:id="rId16"/>
            </p:custDataLst>
          </p:nvPr>
        </p:nvSpPr>
        <p:spPr>
          <a:xfrm>
            <a:off x="5501284" y="2873608"/>
            <a:ext cx="538942" cy="454341"/>
          </a:xfrm>
          <a:prstGeom prst="rect">
            <a:avLst/>
          </a:prstGeom>
          <a:noFill/>
        </p:spPr>
        <p:txBody>
          <a:bodyPr wrap="square" rtlCol="0">
            <a:normAutofit/>
          </a:bodyPr>
          <a:lstStyle/>
          <a:p>
            <a:r>
              <a:rPr lang="en-US" altLang="zh-CN" b="1" dirty="0">
                <a:solidFill>
                  <a:schemeClr val="lt1"/>
                </a:solidFill>
              </a:rPr>
              <a:t>02</a:t>
            </a:r>
          </a:p>
        </p:txBody>
      </p:sp>
      <p:sp>
        <p:nvSpPr>
          <p:cNvPr id="16" name="文本框 15"/>
          <p:cNvSpPr txBox="1"/>
          <p:nvPr>
            <p:custDataLst>
              <p:tags r:id="rId17"/>
            </p:custDataLst>
          </p:nvPr>
        </p:nvSpPr>
        <p:spPr>
          <a:xfrm>
            <a:off x="6349647" y="4524118"/>
            <a:ext cx="5232753" cy="1560426"/>
          </a:xfrm>
          <a:prstGeom prst="rect">
            <a:avLst/>
          </a:prstGeom>
          <a:noFill/>
        </p:spPr>
        <p:txBody>
          <a:bodyPr wrap="square" rtlCol="0">
            <a:noAutofit/>
          </a:bodyPr>
          <a:lstStyle/>
          <a:p>
            <a:pPr marL="0" lvl="0" indent="0" algn="l">
              <a:lnSpc>
                <a:spcPct val="120000"/>
              </a:lnSpc>
              <a:spcBef>
                <a:spcPts val="0"/>
              </a:spcBef>
              <a:spcAft>
                <a:spcPts val="800"/>
              </a:spcAft>
              <a:buSzPct val="100000"/>
            </a:pPr>
            <a:r>
              <a:rPr lang="zh-CN" altLang="en-US" spc="160">
                <a:solidFill>
                  <a:schemeClr val="tx1">
                    <a:lumMod val="85000"/>
                    <a:lumOff val="15000"/>
                  </a:schemeClr>
                </a:solidFill>
                <a:uFillTx/>
                <a:latin typeface="Arial" panose="020B0604020202020204" pitchFamily="34" charset="0"/>
                <a:ea typeface="微软雅黑" panose="020B0503020204020204" charset="-122"/>
              </a:rPr>
              <a:t>封建：裹脚，指婚，孝道，无经济权，囚家，家庭暴力。</a:t>
            </a:r>
          </a:p>
        </p:txBody>
      </p:sp>
      <p:sp>
        <p:nvSpPr>
          <p:cNvPr id="17" name="泪滴形 16"/>
          <p:cNvSpPr/>
          <p:nvPr>
            <p:custDataLst>
              <p:tags r:id="rId18"/>
            </p:custDataLst>
          </p:nvPr>
        </p:nvSpPr>
        <p:spPr>
          <a:xfrm rot="10800000" flipH="1">
            <a:off x="5486400" y="4645537"/>
            <a:ext cx="567926" cy="567926"/>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8" name="泪滴形 17"/>
          <p:cNvSpPr/>
          <p:nvPr>
            <p:custDataLst>
              <p:tags r:id="rId19"/>
            </p:custDataLst>
          </p:nvPr>
        </p:nvSpPr>
        <p:spPr>
          <a:xfrm rot="16200000" flipH="1">
            <a:off x="6054326" y="5043476"/>
            <a:ext cx="169986" cy="169986"/>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泪滴形 18"/>
          <p:cNvSpPr/>
          <p:nvPr>
            <p:custDataLst>
              <p:tags r:id="rId20"/>
            </p:custDataLst>
          </p:nvPr>
        </p:nvSpPr>
        <p:spPr>
          <a:xfrm rot="13740000" flipH="1">
            <a:off x="5960324" y="5305897"/>
            <a:ext cx="94002" cy="94002"/>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泪滴形 19"/>
          <p:cNvSpPr>
            <a:spLocks noChangeAspect="1"/>
          </p:cNvSpPr>
          <p:nvPr>
            <p:custDataLst>
              <p:tags r:id="rId21"/>
            </p:custDataLst>
          </p:nvPr>
        </p:nvSpPr>
        <p:spPr>
          <a:xfrm rot="12000000" flipH="1">
            <a:off x="5986958" y="5869907"/>
            <a:ext cx="66584" cy="66584"/>
          </a:xfrm>
          <a:prstGeom prst="teardrop">
            <a:avLst/>
          </a:prstGeom>
          <a:solidFill>
            <a:srgbClr val="54C88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泪滴形 20"/>
          <p:cNvSpPr>
            <a:spLocks noChangeAspect="1"/>
          </p:cNvSpPr>
          <p:nvPr>
            <p:custDataLst>
              <p:tags r:id="rId22"/>
            </p:custDataLst>
          </p:nvPr>
        </p:nvSpPr>
        <p:spPr>
          <a:xfrm rot="1380000" flipH="1">
            <a:off x="6079393" y="5495467"/>
            <a:ext cx="44651" cy="44651"/>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custDataLst>
              <p:tags r:id="rId23"/>
            </p:custDataLst>
          </p:nvPr>
        </p:nvSpPr>
        <p:spPr>
          <a:xfrm>
            <a:off x="5501284" y="4748938"/>
            <a:ext cx="538942" cy="454341"/>
          </a:xfrm>
          <a:prstGeom prst="rect">
            <a:avLst/>
          </a:prstGeom>
          <a:noFill/>
        </p:spPr>
        <p:txBody>
          <a:bodyPr wrap="square" rtlCol="0">
            <a:normAutofit/>
          </a:bodyPr>
          <a:lstStyle/>
          <a:p>
            <a:r>
              <a:rPr lang="en-US" altLang="zh-CN" b="1" dirty="0">
                <a:solidFill>
                  <a:schemeClr val="lt1"/>
                </a:solidFill>
              </a:rPr>
              <a:t>03</a:t>
            </a:r>
          </a:p>
        </p:txBody>
      </p:sp>
      <p:sp>
        <p:nvSpPr>
          <p:cNvPr id="8" name="AutoShape 3"/>
          <p:cNvSpPr>
            <a:spLocks noChangeAspect="1" noChangeArrowheads="1" noTextEdit="1"/>
          </p:cNvSpPr>
          <p:nvPr>
            <p:custDataLst>
              <p:tags r:id="rId24"/>
            </p:custDataLst>
          </p:nvPr>
        </p:nvSpPr>
        <p:spPr bwMode="auto">
          <a:xfrm>
            <a:off x="619760" y="1689100"/>
            <a:ext cx="801370" cy="73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dk1"/>
              </a:solidFill>
              <a:latin typeface="微软雅黑" panose="020B0503020204020204" charset="-122"/>
              <a:ea typeface="微软雅黑" panose="020B0503020204020204" charset="-122"/>
            </a:endParaRPr>
          </a:p>
        </p:txBody>
      </p:sp>
      <p:sp>
        <p:nvSpPr>
          <p:cNvPr id="9" name="Freeform 5"/>
          <p:cNvSpPr>
            <a:spLocks noEditPoints="1"/>
          </p:cNvSpPr>
          <p:nvPr>
            <p:custDataLst>
              <p:tags r:id="rId25"/>
            </p:custDataLst>
          </p:nvPr>
        </p:nvSpPr>
        <p:spPr bwMode="auto">
          <a:xfrm>
            <a:off x="609605" y="1524012"/>
            <a:ext cx="802640" cy="741680"/>
          </a:xfrm>
          <a:custGeom>
            <a:avLst/>
            <a:gdLst>
              <a:gd name="T0" fmla="*/ 87 w 234"/>
              <a:gd name="T1" fmla="*/ 122 h 217"/>
              <a:gd name="T2" fmla="*/ 87 w 234"/>
              <a:gd name="T3" fmla="*/ 217 h 217"/>
              <a:gd name="T4" fmla="*/ 0 w 234"/>
              <a:gd name="T5" fmla="*/ 217 h 217"/>
              <a:gd name="T6" fmla="*/ 0 w 234"/>
              <a:gd name="T7" fmla="*/ 142 h 217"/>
              <a:gd name="T8" fmla="*/ 14 w 234"/>
              <a:gd name="T9" fmla="*/ 55 h 217"/>
              <a:gd name="T10" fmla="*/ 74 w 234"/>
              <a:gd name="T11" fmla="*/ 0 h 217"/>
              <a:gd name="T12" fmla="*/ 94 w 234"/>
              <a:gd name="T13" fmla="*/ 32 h 217"/>
              <a:gd name="T14" fmla="*/ 58 w 234"/>
              <a:gd name="T15" fmla="*/ 63 h 217"/>
              <a:gd name="T16" fmla="*/ 44 w 234"/>
              <a:gd name="T17" fmla="*/ 122 h 217"/>
              <a:gd name="T18" fmla="*/ 87 w 234"/>
              <a:gd name="T19" fmla="*/ 122 h 217"/>
              <a:gd name="T20" fmla="*/ 227 w 234"/>
              <a:gd name="T21" fmla="*/ 122 h 217"/>
              <a:gd name="T22" fmla="*/ 227 w 234"/>
              <a:gd name="T23" fmla="*/ 217 h 217"/>
              <a:gd name="T24" fmla="*/ 140 w 234"/>
              <a:gd name="T25" fmla="*/ 217 h 217"/>
              <a:gd name="T26" fmla="*/ 140 w 234"/>
              <a:gd name="T27" fmla="*/ 142 h 217"/>
              <a:gd name="T28" fmla="*/ 154 w 234"/>
              <a:gd name="T29" fmla="*/ 55 h 217"/>
              <a:gd name="T30" fmla="*/ 214 w 234"/>
              <a:gd name="T31" fmla="*/ 0 h 217"/>
              <a:gd name="T32" fmla="*/ 234 w 234"/>
              <a:gd name="T33" fmla="*/ 32 h 217"/>
              <a:gd name="T34" fmla="*/ 198 w 234"/>
              <a:gd name="T35" fmla="*/ 63 h 217"/>
              <a:gd name="T36" fmla="*/ 185 w 234"/>
              <a:gd name="T37" fmla="*/ 122 h 217"/>
              <a:gd name="T38" fmla="*/ 227 w 234"/>
              <a:gd name="T39" fmla="*/ 12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217">
                <a:moveTo>
                  <a:pt x="87" y="122"/>
                </a:moveTo>
                <a:cubicBezTo>
                  <a:pt x="87" y="217"/>
                  <a:pt x="87" y="217"/>
                  <a:pt x="87" y="217"/>
                </a:cubicBezTo>
                <a:cubicBezTo>
                  <a:pt x="0" y="217"/>
                  <a:pt x="0" y="217"/>
                  <a:pt x="0" y="217"/>
                </a:cubicBezTo>
                <a:cubicBezTo>
                  <a:pt x="0" y="142"/>
                  <a:pt x="0" y="142"/>
                  <a:pt x="0" y="142"/>
                </a:cubicBezTo>
                <a:cubicBezTo>
                  <a:pt x="0" y="102"/>
                  <a:pt x="5" y="73"/>
                  <a:pt x="14" y="55"/>
                </a:cubicBezTo>
                <a:cubicBezTo>
                  <a:pt x="27" y="30"/>
                  <a:pt x="47" y="12"/>
                  <a:pt x="74" y="0"/>
                </a:cubicBezTo>
                <a:cubicBezTo>
                  <a:pt x="94" y="32"/>
                  <a:pt x="94" y="32"/>
                  <a:pt x="94" y="32"/>
                </a:cubicBezTo>
                <a:cubicBezTo>
                  <a:pt x="78" y="38"/>
                  <a:pt x="65" y="49"/>
                  <a:pt x="58" y="63"/>
                </a:cubicBezTo>
                <a:cubicBezTo>
                  <a:pt x="50" y="76"/>
                  <a:pt x="45" y="96"/>
                  <a:pt x="44" y="122"/>
                </a:cubicBezTo>
                <a:lnTo>
                  <a:pt x="87" y="122"/>
                </a:lnTo>
                <a:close/>
                <a:moveTo>
                  <a:pt x="227" y="122"/>
                </a:moveTo>
                <a:cubicBezTo>
                  <a:pt x="227" y="217"/>
                  <a:pt x="227" y="217"/>
                  <a:pt x="227" y="217"/>
                </a:cubicBezTo>
                <a:cubicBezTo>
                  <a:pt x="140" y="217"/>
                  <a:pt x="140" y="217"/>
                  <a:pt x="140" y="217"/>
                </a:cubicBezTo>
                <a:cubicBezTo>
                  <a:pt x="140" y="142"/>
                  <a:pt x="140" y="142"/>
                  <a:pt x="140" y="142"/>
                </a:cubicBezTo>
                <a:cubicBezTo>
                  <a:pt x="140" y="102"/>
                  <a:pt x="145" y="73"/>
                  <a:pt x="154" y="55"/>
                </a:cubicBezTo>
                <a:cubicBezTo>
                  <a:pt x="167" y="30"/>
                  <a:pt x="187" y="12"/>
                  <a:pt x="214" y="0"/>
                </a:cubicBezTo>
                <a:cubicBezTo>
                  <a:pt x="234" y="32"/>
                  <a:pt x="234" y="32"/>
                  <a:pt x="234" y="32"/>
                </a:cubicBezTo>
                <a:cubicBezTo>
                  <a:pt x="218" y="38"/>
                  <a:pt x="206" y="49"/>
                  <a:pt x="198" y="63"/>
                </a:cubicBezTo>
                <a:cubicBezTo>
                  <a:pt x="190" y="76"/>
                  <a:pt x="185" y="96"/>
                  <a:pt x="185" y="122"/>
                </a:cubicBezTo>
                <a:lnTo>
                  <a:pt x="227" y="122"/>
                </a:lnTo>
                <a:close/>
              </a:path>
            </a:pathLst>
          </a:custGeom>
          <a:solidFill>
            <a:schemeClr val="accent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panose="020B0503020204020204" charset="-122"/>
              <a:ea typeface="微软雅黑" panose="020B0503020204020204" charset="-122"/>
            </a:endParaRPr>
          </a:p>
        </p:txBody>
      </p:sp>
      <p:sp>
        <p:nvSpPr>
          <p:cNvPr id="4" name="AutoShape 3"/>
          <p:cNvSpPr>
            <a:spLocks noChangeAspect="1" noChangeArrowheads="1" noTextEdit="1"/>
          </p:cNvSpPr>
          <p:nvPr>
            <p:custDataLst>
              <p:tags r:id="rId26"/>
            </p:custDataLst>
          </p:nvPr>
        </p:nvSpPr>
        <p:spPr bwMode="auto">
          <a:xfrm rot="10800000">
            <a:off x="4237990" y="4438650"/>
            <a:ext cx="801370" cy="73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dk1"/>
              </a:solidFill>
              <a:latin typeface="微软雅黑" panose="020B0503020204020204" charset="-122"/>
              <a:ea typeface="微软雅黑" panose="020B0503020204020204" charset="-122"/>
            </a:endParaRPr>
          </a:p>
        </p:txBody>
      </p:sp>
      <p:sp>
        <p:nvSpPr>
          <p:cNvPr id="5" name="Freeform 5"/>
          <p:cNvSpPr>
            <a:spLocks noEditPoints="1"/>
          </p:cNvSpPr>
          <p:nvPr>
            <p:custDataLst>
              <p:tags r:id="rId27"/>
            </p:custDataLst>
          </p:nvPr>
        </p:nvSpPr>
        <p:spPr bwMode="auto">
          <a:xfrm rot="10800000">
            <a:off x="4236720" y="4572036"/>
            <a:ext cx="802640" cy="741680"/>
          </a:xfrm>
          <a:custGeom>
            <a:avLst/>
            <a:gdLst>
              <a:gd name="T0" fmla="*/ 87 w 234"/>
              <a:gd name="T1" fmla="*/ 122 h 217"/>
              <a:gd name="T2" fmla="*/ 87 w 234"/>
              <a:gd name="T3" fmla="*/ 217 h 217"/>
              <a:gd name="T4" fmla="*/ 0 w 234"/>
              <a:gd name="T5" fmla="*/ 217 h 217"/>
              <a:gd name="T6" fmla="*/ 0 w 234"/>
              <a:gd name="T7" fmla="*/ 142 h 217"/>
              <a:gd name="T8" fmla="*/ 14 w 234"/>
              <a:gd name="T9" fmla="*/ 55 h 217"/>
              <a:gd name="T10" fmla="*/ 74 w 234"/>
              <a:gd name="T11" fmla="*/ 0 h 217"/>
              <a:gd name="T12" fmla="*/ 94 w 234"/>
              <a:gd name="T13" fmla="*/ 32 h 217"/>
              <a:gd name="T14" fmla="*/ 58 w 234"/>
              <a:gd name="T15" fmla="*/ 63 h 217"/>
              <a:gd name="T16" fmla="*/ 44 w 234"/>
              <a:gd name="T17" fmla="*/ 122 h 217"/>
              <a:gd name="T18" fmla="*/ 87 w 234"/>
              <a:gd name="T19" fmla="*/ 122 h 217"/>
              <a:gd name="T20" fmla="*/ 227 w 234"/>
              <a:gd name="T21" fmla="*/ 122 h 217"/>
              <a:gd name="T22" fmla="*/ 227 w 234"/>
              <a:gd name="T23" fmla="*/ 217 h 217"/>
              <a:gd name="T24" fmla="*/ 140 w 234"/>
              <a:gd name="T25" fmla="*/ 217 h 217"/>
              <a:gd name="T26" fmla="*/ 140 w 234"/>
              <a:gd name="T27" fmla="*/ 142 h 217"/>
              <a:gd name="T28" fmla="*/ 154 w 234"/>
              <a:gd name="T29" fmla="*/ 55 h 217"/>
              <a:gd name="T30" fmla="*/ 214 w 234"/>
              <a:gd name="T31" fmla="*/ 0 h 217"/>
              <a:gd name="T32" fmla="*/ 234 w 234"/>
              <a:gd name="T33" fmla="*/ 32 h 217"/>
              <a:gd name="T34" fmla="*/ 198 w 234"/>
              <a:gd name="T35" fmla="*/ 63 h 217"/>
              <a:gd name="T36" fmla="*/ 185 w 234"/>
              <a:gd name="T37" fmla="*/ 122 h 217"/>
              <a:gd name="T38" fmla="*/ 227 w 234"/>
              <a:gd name="T39" fmla="*/ 12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217">
                <a:moveTo>
                  <a:pt x="87" y="122"/>
                </a:moveTo>
                <a:cubicBezTo>
                  <a:pt x="87" y="217"/>
                  <a:pt x="87" y="217"/>
                  <a:pt x="87" y="217"/>
                </a:cubicBezTo>
                <a:cubicBezTo>
                  <a:pt x="0" y="217"/>
                  <a:pt x="0" y="217"/>
                  <a:pt x="0" y="217"/>
                </a:cubicBezTo>
                <a:cubicBezTo>
                  <a:pt x="0" y="142"/>
                  <a:pt x="0" y="142"/>
                  <a:pt x="0" y="142"/>
                </a:cubicBezTo>
                <a:cubicBezTo>
                  <a:pt x="0" y="102"/>
                  <a:pt x="5" y="73"/>
                  <a:pt x="14" y="55"/>
                </a:cubicBezTo>
                <a:cubicBezTo>
                  <a:pt x="27" y="30"/>
                  <a:pt x="47" y="12"/>
                  <a:pt x="74" y="0"/>
                </a:cubicBezTo>
                <a:cubicBezTo>
                  <a:pt x="94" y="32"/>
                  <a:pt x="94" y="32"/>
                  <a:pt x="94" y="32"/>
                </a:cubicBezTo>
                <a:cubicBezTo>
                  <a:pt x="78" y="38"/>
                  <a:pt x="65" y="49"/>
                  <a:pt x="58" y="63"/>
                </a:cubicBezTo>
                <a:cubicBezTo>
                  <a:pt x="50" y="76"/>
                  <a:pt x="45" y="96"/>
                  <a:pt x="44" y="122"/>
                </a:cubicBezTo>
                <a:lnTo>
                  <a:pt x="87" y="122"/>
                </a:lnTo>
                <a:close/>
                <a:moveTo>
                  <a:pt x="227" y="122"/>
                </a:moveTo>
                <a:cubicBezTo>
                  <a:pt x="227" y="217"/>
                  <a:pt x="227" y="217"/>
                  <a:pt x="227" y="217"/>
                </a:cubicBezTo>
                <a:cubicBezTo>
                  <a:pt x="140" y="217"/>
                  <a:pt x="140" y="217"/>
                  <a:pt x="140" y="217"/>
                </a:cubicBezTo>
                <a:cubicBezTo>
                  <a:pt x="140" y="142"/>
                  <a:pt x="140" y="142"/>
                  <a:pt x="140" y="142"/>
                </a:cubicBezTo>
                <a:cubicBezTo>
                  <a:pt x="140" y="102"/>
                  <a:pt x="145" y="73"/>
                  <a:pt x="154" y="55"/>
                </a:cubicBezTo>
                <a:cubicBezTo>
                  <a:pt x="167" y="30"/>
                  <a:pt x="187" y="12"/>
                  <a:pt x="214" y="0"/>
                </a:cubicBezTo>
                <a:cubicBezTo>
                  <a:pt x="234" y="32"/>
                  <a:pt x="234" y="32"/>
                  <a:pt x="234" y="32"/>
                </a:cubicBezTo>
                <a:cubicBezTo>
                  <a:pt x="218" y="38"/>
                  <a:pt x="206" y="49"/>
                  <a:pt x="198" y="63"/>
                </a:cubicBezTo>
                <a:cubicBezTo>
                  <a:pt x="190" y="76"/>
                  <a:pt x="185" y="96"/>
                  <a:pt x="185" y="122"/>
                </a:cubicBezTo>
                <a:lnTo>
                  <a:pt x="227" y="122"/>
                </a:lnTo>
                <a:close/>
              </a:path>
            </a:pathLst>
          </a:custGeom>
          <a:solidFill>
            <a:schemeClr val="accent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形状 5"/>
          <p:cNvSpPr/>
          <p:nvPr>
            <p:custDataLst>
              <p:tags r:id="rId2"/>
            </p:custDataLst>
          </p:nvPr>
        </p:nvSpPr>
        <p:spPr>
          <a:xfrm>
            <a:off x="7650009" y="-592"/>
            <a:ext cx="4541990" cy="5183453"/>
          </a:xfrm>
          <a:custGeom>
            <a:avLst/>
            <a:gdLst>
              <a:gd name="connsiteX0" fmla="*/ 0 w 4551663"/>
              <a:gd name="connsiteY0" fmla="*/ 0 h 5030599"/>
              <a:gd name="connsiteX1" fmla="*/ 4551664 w 4551663"/>
              <a:gd name="connsiteY1" fmla="*/ 0 h 5030599"/>
              <a:gd name="connsiteX2" fmla="*/ 4551664 w 4551663"/>
              <a:gd name="connsiteY2" fmla="*/ 5030599 h 5030599"/>
              <a:gd name="connsiteX3" fmla="*/ 0 w 4551663"/>
              <a:gd name="connsiteY3" fmla="*/ 5030599 h 5030599"/>
              <a:gd name="connsiteX4" fmla="*/ 0 w 4551663"/>
              <a:gd name="connsiteY4" fmla="*/ 0 h 5030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63" h="5030599">
                <a:moveTo>
                  <a:pt x="0" y="0"/>
                </a:moveTo>
                <a:lnTo>
                  <a:pt x="4551664" y="0"/>
                </a:lnTo>
                <a:lnTo>
                  <a:pt x="4551664" y="5030599"/>
                </a:lnTo>
                <a:lnTo>
                  <a:pt x="0" y="5030599"/>
                </a:lnTo>
                <a:lnTo>
                  <a:pt x="0" y="0"/>
                </a:lnTo>
                <a:close/>
              </a:path>
            </a:pathLst>
          </a:custGeom>
          <a:solidFill>
            <a:schemeClr val="tx1">
              <a:lumMod val="85000"/>
              <a:lumOff val="15000"/>
              <a:alpha val="99000"/>
            </a:schemeClr>
          </a:solidFill>
          <a:ln w="12639" cap="flat">
            <a:noFill/>
            <a:prstDash val="solid"/>
            <a:miter/>
          </a:ln>
        </p:spPr>
        <p:txBody>
          <a:bodyPr rtlCol="0" anchor="ctr"/>
          <a:lstStyle/>
          <a:p>
            <a:endParaRPr lang="zh-CN" altLang="en-US"/>
          </a:p>
        </p:txBody>
      </p:sp>
      <p:sp>
        <p:nvSpPr>
          <p:cNvPr id="12" name="任意多边形: 形状 6"/>
          <p:cNvSpPr/>
          <p:nvPr>
            <p:custDataLst>
              <p:tags r:id="rId3"/>
            </p:custDataLst>
          </p:nvPr>
        </p:nvSpPr>
        <p:spPr>
          <a:xfrm>
            <a:off x="8466518" y="336369"/>
            <a:ext cx="3725482" cy="6522222"/>
          </a:xfrm>
          <a:custGeom>
            <a:avLst/>
            <a:gdLst>
              <a:gd name="connsiteX0" fmla="*/ 0 w 3537029"/>
              <a:gd name="connsiteY0" fmla="*/ 6126830 h 6126829"/>
              <a:gd name="connsiteX1" fmla="*/ 3537029 w 3537029"/>
              <a:gd name="connsiteY1" fmla="*/ 6126830 h 6126829"/>
              <a:gd name="connsiteX2" fmla="*/ 3537029 w 3537029"/>
              <a:gd name="connsiteY2" fmla="*/ 0 h 6126829"/>
              <a:gd name="connsiteX3" fmla="*/ 1419069 w 3537029"/>
              <a:gd name="connsiteY3" fmla="*/ 0 h 6126829"/>
            </a:gdLst>
            <a:ahLst/>
            <a:cxnLst>
              <a:cxn ang="0">
                <a:pos x="connsiteX0" y="connsiteY0"/>
              </a:cxn>
              <a:cxn ang="0">
                <a:pos x="connsiteX1" y="connsiteY1"/>
              </a:cxn>
              <a:cxn ang="0">
                <a:pos x="connsiteX2" y="connsiteY2"/>
              </a:cxn>
              <a:cxn ang="0">
                <a:pos x="connsiteX3" y="connsiteY3"/>
              </a:cxn>
            </a:cxnLst>
            <a:rect l="l" t="t" r="r" b="b"/>
            <a:pathLst>
              <a:path w="3537029" h="6126829">
                <a:moveTo>
                  <a:pt x="0" y="6126830"/>
                </a:moveTo>
                <a:lnTo>
                  <a:pt x="3537029" y="6126830"/>
                </a:lnTo>
                <a:lnTo>
                  <a:pt x="3537029" y="0"/>
                </a:lnTo>
                <a:lnTo>
                  <a:pt x="1419069" y="0"/>
                </a:lnTo>
                <a:close/>
              </a:path>
            </a:pathLst>
          </a:custGeom>
          <a:solidFill>
            <a:schemeClr val="accent1">
              <a:lumMod val="50000"/>
              <a:lumOff val="50000"/>
            </a:schemeClr>
          </a:solidFill>
          <a:ln w="35442" cap="flat">
            <a:noFill/>
            <a:prstDash val="solid"/>
            <a:miter/>
          </a:ln>
        </p:spPr>
        <p:txBody>
          <a:bodyPr rtlCol="0" anchor="ctr"/>
          <a:lstStyle/>
          <a:p>
            <a:endParaRPr lang="zh-CN" altLang="en-US"/>
          </a:p>
        </p:txBody>
      </p:sp>
      <p:sp>
        <p:nvSpPr>
          <p:cNvPr id="6" name="矩形 4"/>
          <p:cNvSpPr/>
          <p:nvPr>
            <p:custDataLst>
              <p:tags r:id="rId4"/>
            </p:custDataLst>
          </p:nvPr>
        </p:nvSpPr>
        <p:spPr>
          <a:xfrm>
            <a:off x="0" y="609600"/>
            <a:ext cx="457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8" name="文本框 7"/>
          <p:cNvSpPr txBox="1"/>
          <p:nvPr>
            <p:custDataLst>
              <p:tags r:id="rId5"/>
            </p:custDataLst>
          </p:nvPr>
        </p:nvSpPr>
        <p:spPr>
          <a:xfrm>
            <a:off x="762006" y="609496"/>
            <a:ext cx="5295925" cy="551179"/>
          </a:xfrm>
          <a:prstGeom prst="rect">
            <a:avLst/>
          </a:prstGeom>
          <a:noFill/>
        </p:spPr>
        <p:txBody>
          <a:bodyPr wrap="square" lIns="63500" tIns="25400" rIns="63500" bIns="25400" rtlCol="0" anchor="t" anchorCtr="0">
            <a:normAutofit lnSpcReduction="10000"/>
          </a:bodyPr>
          <a:lstStyle/>
          <a:p>
            <a:pPr indent="0">
              <a:lnSpc>
                <a:spcPct val="110000"/>
              </a:lnSpc>
              <a:spcBef>
                <a:spcPts val="0"/>
              </a:spcBef>
              <a:spcAft>
                <a:spcPts val="0"/>
              </a:spcAft>
              <a:buSzPct val="100000"/>
              <a:buNone/>
            </a:pPr>
            <a:r>
              <a:rPr lang="zh-CN" altLang="en-US" sz="3000" b="1" spc="140">
                <a:solidFill>
                  <a:schemeClr val="accent1"/>
                </a:solidFill>
                <a:latin typeface="微软雅黑" panose="020B0503020204020204" charset="-122"/>
                <a:ea typeface="微软雅黑" panose="020B0503020204020204" charset="-122"/>
              </a:rPr>
              <a:t>裹脚和农活</a:t>
            </a:r>
          </a:p>
        </p:txBody>
      </p:sp>
      <p:sp>
        <p:nvSpPr>
          <p:cNvPr id="11" name="Title 6"/>
          <p:cNvSpPr txBox="1"/>
          <p:nvPr>
            <p:custDataLst>
              <p:tags r:id="rId6"/>
            </p:custDataLst>
          </p:nvPr>
        </p:nvSpPr>
        <p:spPr>
          <a:xfrm>
            <a:off x="762006" y="1839937"/>
            <a:ext cx="5295925" cy="4408170"/>
          </a:xfrm>
          <a:prstGeom prst="rect">
            <a:avLst/>
          </a:prstGeom>
          <a:noFill/>
          <a:ln w="3175">
            <a:noFill/>
            <a:prstDash val="dash"/>
          </a:ln>
        </p:spPr>
        <p:txBody>
          <a:bodyPr wrap="square" lIns="63500" tIns="25400" rIns="63500" bIns="25400"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81000" lvl="0" indent="-381000" algn="l" fontAlgn="ctr">
              <a:lnSpc>
                <a:spcPct val="120000"/>
              </a:lnSpc>
              <a:spcBef>
                <a:spcPts val="0"/>
              </a:spcBef>
              <a:spcAft>
                <a:spcPts val="800"/>
              </a:spcAft>
              <a:buSzPct val="100000"/>
              <a:buFont typeface="Wingdings" panose="05000000000000000000" charset="0"/>
              <a:buChar char="l"/>
            </a:pPr>
            <a:r>
              <a:rPr lang="zh-CN" altLang="en-US" sz="2200" spc="1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“真缠脚”是有钱人家的专利</a:t>
            </a:r>
          </a:p>
          <a:p>
            <a:pPr marL="381000" lvl="0" indent="-381000" algn="l" fontAlgn="ctr">
              <a:lnSpc>
                <a:spcPct val="120000"/>
              </a:lnSpc>
              <a:spcBef>
                <a:spcPts val="0"/>
              </a:spcBef>
              <a:spcAft>
                <a:spcPts val="800"/>
              </a:spcAft>
              <a:buSzPct val="100000"/>
              <a:buFont typeface="Wingdings" panose="05000000000000000000" charset="0"/>
              <a:buChar char="l"/>
            </a:pPr>
            <a:r>
              <a:rPr lang="zh-CN" altLang="en-US" sz="2200" spc="1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贫困家庭不裹脚的案例：1.早年丧母；2.没钱买裹脚布；3.基督教信仰摒弃缠足；4.20世纪20年代，地方政府发动反对缠足运动，对其予以处罚。</a:t>
            </a:r>
          </a:p>
          <a:p>
            <a:pPr marL="381000" lvl="0" indent="-381000" algn="l" fontAlgn="ctr">
              <a:lnSpc>
                <a:spcPct val="120000"/>
              </a:lnSpc>
              <a:spcBef>
                <a:spcPts val="0"/>
              </a:spcBef>
              <a:spcAft>
                <a:spcPts val="800"/>
              </a:spcAft>
              <a:buSzPct val="100000"/>
              <a:buFont typeface="Wingdings" panose="05000000000000000000" charset="0"/>
              <a:buChar char="l"/>
            </a:pPr>
            <a:endParaRPr lang="zh-CN" altLang="en-US" sz="2200" spc="1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marL="0" lvl="0" indent="-400050" algn="l" fontAlgn="ctr">
              <a:lnSpc>
                <a:spcPct val="120000"/>
              </a:lnSpc>
              <a:spcBef>
                <a:spcPts val="0"/>
              </a:spcBef>
              <a:spcAft>
                <a:spcPts val="800"/>
              </a:spcAft>
              <a:buSzPct val="100000"/>
              <a:buFont typeface="+mn-ea"/>
            </a:pPr>
            <a:r>
              <a:rPr altLang="zh-CN" sz="2200" b="1" spc="1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  </a:t>
            </a:r>
            <a:r>
              <a:rPr lang="zh-CN" altLang="en-US" sz="2200" b="1" spc="1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40年代的陕西，女孩和妇女不仅只是在收获时节到田里劳动以弥补男劳力的不足，考虑到男人普遍都不在家，农事就成了女人的工作。</a:t>
            </a:r>
          </a:p>
        </p:txBody>
      </p:sp>
      <p:pic>
        <p:nvPicPr>
          <p:cNvPr id="101" name="图片 100"/>
          <p:cNvPicPr/>
          <p:nvPr>
            <p:custDataLst>
              <p:tags r:id="rId7"/>
            </p:custDataLst>
          </p:nvPr>
        </p:nvPicPr>
        <p:blipFill>
          <a:blip r:embed="rId9"/>
          <a:stretch>
            <a:fillRect/>
          </a:stretch>
        </p:blipFill>
        <p:spPr>
          <a:xfrm>
            <a:off x="6443345" y="1561465"/>
            <a:ext cx="5545455" cy="4072890"/>
          </a:xfrm>
          <a:prstGeom prst="rect">
            <a:avLst/>
          </a:prstGeom>
          <a:noFill/>
          <a:ln w="9525">
            <a:noFill/>
          </a:ln>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1"/>
          <p:cNvSpPr/>
          <p:nvPr>
            <p:custDataLst>
              <p:tags r:id="rId2"/>
            </p:custDataLst>
          </p:nvPr>
        </p:nvSpPr>
        <p:spPr>
          <a:xfrm>
            <a:off x="449580" y="617220"/>
            <a:ext cx="11412220" cy="5821680"/>
          </a:xfrm>
          <a:prstGeom prst="rect">
            <a:avLst/>
          </a:prstGeom>
          <a:noFill/>
          <a:ln w="1270">
            <a:solidFill>
              <a:schemeClr val="accent1"/>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charset="-122"/>
              <a:ea typeface="微软雅黑" panose="020B0503020204020204" charset="-122"/>
            </a:endParaRPr>
          </a:p>
        </p:txBody>
      </p:sp>
      <p:sp>
        <p:nvSpPr>
          <p:cNvPr id="7" name="矩形 6"/>
          <p:cNvSpPr/>
          <p:nvPr>
            <p:custDataLst>
              <p:tags r:id="rId3"/>
            </p:custDataLst>
          </p:nvPr>
        </p:nvSpPr>
        <p:spPr>
          <a:xfrm>
            <a:off x="351155" y="518160"/>
            <a:ext cx="11412220" cy="5821680"/>
          </a:xfrm>
          <a:prstGeom prst="rect">
            <a:avLst/>
          </a:prstGeom>
          <a:noFill/>
          <a:ln w="127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charset="-122"/>
              <a:ea typeface="微软雅黑" panose="020B0503020204020204" charset="-122"/>
            </a:endParaRPr>
          </a:p>
        </p:txBody>
      </p:sp>
      <p:sp>
        <p:nvSpPr>
          <p:cNvPr id="10" name="矩形 9"/>
          <p:cNvSpPr/>
          <p:nvPr>
            <p:custDataLst>
              <p:tags r:id="rId4"/>
            </p:custDataLst>
          </p:nvPr>
        </p:nvSpPr>
        <p:spPr>
          <a:xfrm>
            <a:off x="252095" y="419100"/>
            <a:ext cx="11412220" cy="5821680"/>
          </a:xfrm>
          <a:prstGeom prst="rect">
            <a:avLst/>
          </a:prstGeom>
          <a:noFill/>
          <a:ln w="127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charset="-122"/>
              <a:ea typeface="微软雅黑" panose="020B0503020204020204" charset="-122"/>
            </a:endParaRPr>
          </a:p>
        </p:txBody>
      </p:sp>
      <p:grpSp>
        <p:nvGrpSpPr>
          <p:cNvPr id="30" name="组合 29"/>
          <p:cNvGrpSpPr>
            <a:grpSpLocks noChangeAspect="1"/>
          </p:cNvGrpSpPr>
          <p:nvPr>
            <p:custDataLst>
              <p:tags r:id="rId5"/>
            </p:custDataLst>
          </p:nvPr>
        </p:nvGrpSpPr>
        <p:grpSpPr>
          <a:xfrm rot="10800000">
            <a:off x="671830" y="822325"/>
            <a:ext cx="637540" cy="556260"/>
            <a:chOff x="3213087" y="1347855"/>
            <a:chExt cx="723913" cy="631688"/>
          </a:xfrm>
          <a:solidFill>
            <a:schemeClr val="accent1">
              <a:alpha val="20000"/>
            </a:schemeClr>
          </a:solidFill>
        </p:grpSpPr>
        <p:sp>
          <p:nvSpPr>
            <p:cNvPr id="31" name="任意多边形: 形状 17"/>
            <p:cNvSpPr>
              <a:spLocks noChangeAspect="1"/>
            </p:cNvSpPr>
            <p:nvPr>
              <p:custDataLst>
                <p:tags r:id="rId12"/>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任意多边形: 形状 18"/>
            <p:cNvSpPr>
              <a:spLocks noChangeAspect="1"/>
            </p:cNvSpPr>
            <p:nvPr>
              <p:custDataLst>
                <p:tags r:id="rId13"/>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33" name="组合 32"/>
          <p:cNvGrpSpPr>
            <a:grpSpLocks noChangeAspect="1"/>
          </p:cNvGrpSpPr>
          <p:nvPr>
            <p:custDataLst>
              <p:tags r:id="rId6"/>
            </p:custDataLst>
          </p:nvPr>
        </p:nvGrpSpPr>
        <p:grpSpPr>
          <a:xfrm>
            <a:off x="10511790" y="5229860"/>
            <a:ext cx="923290" cy="805180"/>
            <a:chOff x="3213087" y="1347855"/>
            <a:chExt cx="723913" cy="631688"/>
          </a:xfrm>
          <a:solidFill>
            <a:schemeClr val="accent1">
              <a:alpha val="20000"/>
            </a:schemeClr>
          </a:solidFill>
        </p:grpSpPr>
        <p:sp>
          <p:nvSpPr>
            <p:cNvPr id="34" name="任意多边形: 形状 21"/>
            <p:cNvSpPr>
              <a:spLocks noChangeAspect="1"/>
            </p:cNvSpPr>
            <p:nvPr>
              <p:custDataLst>
                <p:tags r:id="rId10"/>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5" name="任意多边形: 形状 22"/>
            <p:cNvSpPr>
              <a:spLocks noChangeAspect="1"/>
            </p:cNvSpPr>
            <p:nvPr>
              <p:custDataLst>
                <p:tags r:id="rId11"/>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6" name="直接连接符 35"/>
          <p:cNvCxnSpPr/>
          <p:nvPr>
            <p:custDataLst>
              <p:tags r:id="rId7"/>
            </p:custDataLst>
          </p:nvPr>
        </p:nvCxnSpPr>
        <p:spPr>
          <a:xfrm>
            <a:off x="2247932" y="2489486"/>
            <a:ext cx="7543800" cy="0"/>
          </a:xfrm>
          <a:prstGeom prst="line">
            <a:avLst/>
          </a:prstGeom>
          <a:ln w="1270">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文本框 7"/>
          <p:cNvSpPr txBox="1"/>
          <p:nvPr>
            <p:custDataLst>
              <p:tags r:id="rId8"/>
            </p:custDataLst>
          </p:nvPr>
        </p:nvSpPr>
        <p:spPr>
          <a:xfrm>
            <a:off x="1981200" y="1508427"/>
            <a:ext cx="8077264" cy="676274"/>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4000" b="1" spc="240">
                <a:solidFill>
                  <a:schemeClr val="accent1"/>
                </a:solidFill>
                <a:uFillTx/>
                <a:latin typeface="微软雅黑" panose="020B0503020204020204" charset="-122"/>
                <a:ea typeface="微软雅黑" panose="020B0503020204020204" charset="-122"/>
                <a:sym typeface="+mn-ea"/>
              </a:rPr>
              <a:t>失去&amp; 征兵和男人的缺席</a:t>
            </a:r>
          </a:p>
        </p:txBody>
      </p:sp>
      <p:sp>
        <p:nvSpPr>
          <p:cNvPr id="11" name="Title 6"/>
          <p:cNvSpPr txBox="1"/>
          <p:nvPr>
            <p:custDataLst>
              <p:tags r:id="rId9"/>
            </p:custDataLst>
          </p:nvPr>
        </p:nvSpPr>
        <p:spPr>
          <a:xfrm>
            <a:off x="1981200" y="2789253"/>
            <a:ext cx="8077264" cy="256032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95300" lvl="0" indent="-495300" algn="l" fontAlgn="ctr">
              <a:lnSpc>
                <a:spcPct val="120000"/>
              </a:lnSpc>
              <a:spcBef>
                <a:spcPts val="0"/>
              </a:spcBef>
              <a:spcAft>
                <a:spcPts val="800"/>
              </a:spcAft>
              <a:buSzPct val="100000"/>
              <a:buFont typeface="Wingdings" panose="05000000000000000000" charset="0"/>
              <a:buChar char="l"/>
            </a:pPr>
            <a:r>
              <a:rPr lang="zh-CN" altLang="en-US" sz="3100" spc="23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这些女孩和青年妇女要么被送到别处当住家劳工、童养媳、新娘，要么由于丈夫不在家或去世而成了家里的主人。</a:t>
            </a:r>
          </a:p>
          <a:p>
            <a:pPr marL="495300" lvl="0" indent="-495300" algn="l" fontAlgn="ctr">
              <a:lnSpc>
                <a:spcPct val="120000"/>
              </a:lnSpc>
              <a:spcBef>
                <a:spcPts val="0"/>
              </a:spcBef>
              <a:spcAft>
                <a:spcPts val="800"/>
              </a:spcAft>
              <a:buSzPct val="100000"/>
              <a:buFont typeface="Wingdings" panose="05000000000000000000" charset="0"/>
              <a:buChar char="l"/>
            </a:pPr>
            <a:r>
              <a:rPr lang="zh-CN" altLang="en-US" sz="3100" spc="23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把女儿卖掉用彩礼赎回部队里的父亲</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2"/>
            </p:custDataLst>
          </p:nvPr>
        </p:nvSpPr>
        <p:spPr>
          <a:xfrm>
            <a:off x="7860360" y="1175703"/>
            <a:ext cx="3253267" cy="4663673"/>
          </a:xfrm>
          <a:prstGeom prst="rect">
            <a:avLst/>
          </a:prstGeom>
          <a:solidFill>
            <a:srgbClr val="FFFFFF"/>
          </a:solidFill>
          <a:ln>
            <a:noFill/>
          </a:ln>
          <a:effectLst>
            <a:outerShdw blurRad="3683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9" name="图片 98"/>
          <p:cNvPicPr>
            <a:picLocks noChangeAspect="1"/>
          </p:cNvPicPr>
          <p:nvPr>
            <p:custDataLst>
              <p:tags r:id="rId3"/>
            </p:custDataLst>
          </p:nvPr>
        </p:nvPicPr>
        <p:blipFill>
          <a:blip r:embed="rId9"/>
          <a:srcRect l="728" r="728"/>
          <a:stretch>
            <a:fillRect/>
          </a:stretch>
        </p:blipFill>
        <p:spPr>
          <a:xfrm>
            <a:off x="7949837" y="1309897"/>
            <a:ext cx="3074312" cy="4395284"/>
          </a:xfrm>
          <a:custGeom>
            <a:avLst/>
            <a:gdLst>
              <a:gd name="connsiteX0" fmla="*/ 0 w 3600450"/>
              <a:gd name="connsiteY0" fmla="*/ 0 h 5147494"/>
              <a:gd name="connsiteX1" fmla="*/ 3600450 w 3600450"/>
              <a:gd name="connsiteY1" fmla="*/ 0 h 5147494"/>
              <a:gd name="connsiteX2" fmla="*/ 3600450 w 3600450"/>
              <a:gd name="connsiteY2" fmla="*/ 5147494 h 5147494"/>
              <a:gd name="connsiteX3" fmla="*/ 0 w 3600450"/>
              <a:gd name="connsiteY3" fmla="*/ 5147494 h 5147494"/>
            </a:gdLst>
            <a:ahLst/>
            <a:cxnLst>
              <a:cxn ang="0">
                <a:pos x="connsiteX0" y="connsiteY0"/>
              </a:cxn>
              <a:cxn ang="0">
                <a:pos x="connsiteX1" y="connsiteY1"/>
              </a:cxn>
              <a:cxn ang="0">
                <a:pos x="connsiteX2" y="connsiteY2"/>
              </a:cxn>
              <a:cxn ang="0">
                <a:pos x="connsiteX3" y="connsiteY3"/>
              </a:cxn>
            </a:cxnLst>
            <a:rect l="l" t="t" r="r" b="b"/>
            <a:pathLst>
              <a:path w="3600450" h="5147494">
                <a:moveTo>
                  <a:pt x="0" y="0"/>
                </a:moveTo>
                <a:lnTo>
                  <a:pt x="3600450" y="0"/>
                </a:lnTo>
                <a:lnTo>
                  <a:pt x="3600450" y="5147494"/>
                </a:lnTo>
                <a:lnTo>
                  <a:pt x="0" y="5147494"/>
                </a:lnTo>
                <a:close/>
              </a:path>
            </a:pathLst>
          </a:custGeom>
          <a:effectLst>
            <a:outerShdw blurRad="546100" sx="102000" sy="102000" algn="ctr" rotWithShape="0">
              <a:prstClr val="black">
                <a:alpha val="6000"/>
              </a:prstClr>
            </a:outerShdw>
          </a:effectLst>
        </p:spPr>
      </p:pic>
      <p:sp>
        <p:nvSpPr>
          <p:cNvPr id="69" name="Equal 38"/>
          <p:cNvSpPr/>
          <p:nvPr>
            <p:custDataLst>
              <p:tags r:id="rId4"/>
            </p:custDataLst>
          </p:nvPr>
        </p:nvSpPr>
        <p:spPr>
          <a:xfrm>
            <a:off x="8071462" y="1019060"/>
            <a:ext cx="250257" cy="399992"/>
          </a:xfrm>
          <a:custGeom>
            <a:avLst/>
            <a:gdLst>
              <a:gd name="connsiteX0" fmla="*/ 84707 w 293086"/>
              <a:gd name="connsiteY0" fmla="*/ 24129 h 468447"/>
              <a:gd name="connsiteX1" fmla="*/ 166027 w 293086"/>
              <a:gd name="connsiteY1" fmla="*/ 452361 h 468447"/>
              <a:gd name="connsiteX2" fmla="*/ 81320 w 293086"/>
              <a:gd name="connsiteY2" fmla="*/ 468447 h 468447"/>
              <a:gd name="connsiteX3" fmla="*/ 0 w 293086"/>
              <a:gd name="connsiteY3" fmla="*/ 40213 h 468447"/>
              <a:gd name="connsiteX4" fmla="*/ 211765 w 293086"/>
              <a:gd name="connsiteY4" fmla="*/ 0 h 468447"/>
              <a:gd name="connsiteX5" fmla="*/ 293086 w 293086"/>
              <a:gd name="connsiteY5" fmla="*/ 428234 h 468447"/>
              <a:gd name="connsiteX6" fmla="*/ 208379 w 293086"/>
              <a:gd name="connsiteY6" fmla="*/ 444319 h 468447"/>
              <a:gd name="connsiteX7" fmla="*/ 127059 w 293086"/>
              <a:gd name="connsiteY7" fmla="*/ 16087 h 46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086" h="468447">
                <a:moveTo>
                  <a:pt x="84707" y="24129"/>
                </a:moveTo>
                <a:lnTo>
                  <a:pt x="166027" y="452361"/>
                </a:lnTo>
                <a:lnTo>
                  <a:pt x="81320" y="468447"/>
                </a:lnTo>
                <a:lnTo>
                  <a:pt x="0" y="40213"/>
                </a:lnTo>
                <a:close/>
                <a:moveTo>
                  <a:pt x="211765" y="0"/>
                </a:moveTo>
                <a:lnTo>
                  <a:pt x="293086" y="428234"/>
                </a:lnTo>
                <a:lnTo>
                  <a:pt x="208379" y="444319"/>
                </a:lnTo>
                <a:lnTo>
                  <a:pt x="127059" y="1608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95" name="Equal 38"/>
          <p:cNvSpPr/>
          <p:nvPr>
            <p:custDataLst>
              <p:tags r:id="rId5"/>
            </p:custDataLst>
          </p:nvPr>
        </p:nvSpPr>
        <p:spPr>
          <a:xfrm>
            <a:off x="10508432" y="1024541"/>
            <a:ext cx="337512" cy="415018"/>
          </a:xfrm>
          <a:custGeom>
            <a:avLst/>
            <a:gdLst>
              <a:gd name="connsiteX0" fmla="*/ 319190 w 395274"/>
              <a:gd name="connsiteY0" fmla="*/ 60848 h 486044"/>
              <a:gd name="connsiteX1" fmla="*/ 395274 w 395274"/>
              <a:gd name="connsiteY1" fmla="*/ 101411 h 486044"/>
              <a:gd name="connsiteX2" fmla="*/ 190204 w 395274"/>
              <a:gd name="connsiteY2" fmla="*/ 486044 h 486044"/>
              <a:gd name="connsiteX3" fmla="*/ 114122 w 395274"/>
              <a:gd name="connsiteY3" fmla="*/ 445480 h 486044"/>
              <a:gd name="connsiteX4" fmla="*/ 205070 w 395274"/>
              <a:gd name="connsiteY4" fmla="*/ 0 h 486044"/>
              <a:gd name="connsiteX5" fmla="*/ 281151 w 395274"/>
              <a:gd name="connsiteY5" fmla="*/ 40567 h 486044"/>
              <a:gd name="connsiteX6" fmla="*/ 76082 w 395274"/>
              <a:gd name="connsiteY6" fmla="*/ 425198 h 486044"/>
              <a:gd name="connsiteX7" fmla="*/ 0 w 395274"/>
              <a:gd name="connsiteY7" fmla="*/ 384635 h 48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74" h="486044">
                <a:moveTo>
                  <a:pt x="319190" y="60848"/>
                </a:moveTo>
                <a:lnTo>
                  <a:pt x="395274" y="101411"/>
                </a:lnTo>
                <a:lnTo>
                  <a:pt x="190204" y="486044"/>
                </a:lnTo>
                <a:lnTo>
                  <a:pt x="114122" y="445480"/>
                </a:lnTo>
                <a:close/>
                <a:moveTo>
                  <a:pt x="205070" y="0"/>
                </a:moveTo>
                <a:lnTo>
                  <a:pt x="281151" y="40567"/>
                </a:lnTo>
                <a:lnTo>
                  <a:pt x="76082" y="425198"/>
                </a:lnTo>
                <a:lnTo>
                  <a:pt x="0" y="38463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1" name="Title 6"/>
          <p:cNvSpPr txBox="1"/>
          <p:nvPr>
            <p:custDataLst>
              <p:tags r:id="rId6"/>
            </p:custDataLst>
          </p:nvPr>
        </p:nvSpPr>
        <p:spPr>
          <a:xfrm>
            <a:off x="809625" y="1336040"/>
            <a:ext cx="6501130" cy="1419860"/>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400" b="1" spc="1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Stubborn Silences: Writing the History of Chinese Women</a:t>
            </a:r>
          </a:p>
        </p:txBody>
      </p:sp>
      <p:sp>
        <p:nvSpPr>
          <p:cNvPr id="7" name="Title 6"/>
          <p:cNvSpPr txBox="1"/>
          <p:nvPr>
            <p:custDataLst>
              <p:tags r:id="rId7"/>
            </p:custDataLst>
          </p:nvPr>
        </p:nvSpPr>
        <p:spPr>
          <a:xfrm>
            <a:off x="809585" y="3059443"/>
            <a:ext cx="6172200" cy="2462543"/>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如果我们将一个被双重边缘化的群体——农村妇女——作为考察的中心点，我们对中国革命会有什么样的理解？</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旧社会的女性是众所周知且被主流话语所承认——受压迫、不自由、多种权力被剥夺的。现代女性和“旧社会”以前的女性在社会生活上有本质的区别。那么如何定义新旧社会，谁在定义新旧社会的女性？</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我们今天在争取的女性地位与权力，在历史中是否出现过？</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0" y="0"/>
            <a:ext cx="3962354" cy="6858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lt1"/>
              </a:solidFill>
              <a:latin typeface="微软雅黑" panose="020B0503020204020204" charset="-122"/>
              <a:ea typeface="微软雅黑" panose="020B0503020204020204" charset="-122"/>
              <a:sym typeface="+mn-ea"/>
            </a:endParaRPr>
          </a:p>
        </p:txBody>
      </p:sp>
      <p:sp>
        <p:nvSpPr>
          <p:cNvPr id="5" name="文本框 4"/>
          <p:cNvSpPr txBox="1"/>
          <p:nvPr>
            <p:custDataLst>
              <p:tags r:id="rId3"/>
            </p:custDataLst>
          </p:nvPr>
        </p:nvSpPr>
        <p:spPr>
          <a:xfrm>
            <a:off x="83820" y="1219200"/>
            <a:ext cx="3788410" cy="2286000"/>
          </a:xfrm>
          <a:prstGeom prst="rect">
            <a:avLst/>
          </a:prstGeom>
          <a:noFill/>
        </p:spPr>
        <p:txBody>
          <a:bodyPr wrap="square" lIns="63500" tIns="25400" rIns="63500" bIns="25400" rtlCol="0" anchor="b" anchorCtr="0">
            <a:normAutofit lnSpcReduction="20000"/>
          </a:bodyPr>
          <a:lstStyle/>
          <a:p>
            <a:pPr marL="0" indent="0" algn="l">
              <a:lnSpc>
                <a:spcPct val="110000"/>
              </a:lnSpc>
              <a:spcBef>
                <a:spcPts val="0"/>
              </a:spcBef>
              <a:spcAft>
                <a:spcPts val="0"/>
              </a:spcAft>
              <a:buSzPct val="100000"/>
              <a:buNone/>
            </a:pPr>
            <a:r>
              <a:rPr lang="zh-CN" altLang="en-US" sz="3800" b="1" spc="220">
                <a:solidFill>
                  <a:schemeClr val="lt1"/>
                </a:solidFill>
                <a:uFillTx/>
                <a:latin typeface="微软雅黑" panose="020B0503020204020204" charset="-122"/>
                <a:ea typeface="微软雅黑" panose="020B0503020204020204" charset="-122"/>
              </a:rPr>
              <a:t>第三章 </a:t>
            </a:r>
          </a:p>
          <a:p>
            <a:pPr marL="0" indent="0" algn="l">
              <a:lnSpc>
                <a:spcPct val="110000"/>
              </a:lnSpc>
              <a:spcBef>
                <a:spcPts val="0"/>
              </a:spcBef>
              <a:spcAft>
                <a:spcPts val="0"/>
              </a:spcAft>
              <a:buSzPct val="100000"/>
              <a:buNone/>
            </a:pPr>
            <a:r>
              <a:rPr lang="en-US" altLang="zh-CN" sz="3800" b="1" spc="220">
                <a:solidFill>
                  <a:schemeClr val="lt1"/>
                </a:solidFill>
                <a:uFillTx/>
                <a:latin typeface="微软雅黑" panose="020B0503020204020204" charset="-122"/>
                <a:ea typeface="微软雅黑" panose="020B0503020204020204" charset="-122"/>
              </a:rPr>
              <a:t>   </a:t>
            </a:r>
            <a:r>
              <a:rPr lang="zh-CN" altLang="en-US" sz="3800" b="1" spc="220">
                <a:solidFill>
                  <a:schemeClr val="lt1"/>
                </a:solidFill>
                <a:uFillTx/>
                <a:latin typeface="微软雅黑" panose="020B0503020204020204" charset="-122"/>
                <a:ea typeface="微软雅黑" panose="020B0503020204020204" charset="-122"/>
              </a:rPr>
              <a:t>寡妇</a:t>
            </a:r>
          </a:p>
          <a:p>
            <a:pPr marL="0" indent="0" algn="l">
              <a:lnSpc>
                <a:spcPct val="110000"/>
              </a:lnSpc>
              <a:spcBef>
                <a:spcPts val="0"/>
              </a:spcBef>
              <a:spcAft>
                <a:spcPts val="0"/>
              </a:spcAft>
              <a:buSzPct val="100000"/>
              <a:buNone/>
            </a:pPr>
            <a:r>
              <a:rPr lang="zh-CN" altLang="en-US" sz="3800" b="1" spc="220">
                <a:solidFill>
                  <a:schemeClr val="lt1"/>
                </a:solidFill>
                <a:uFillTx/>
                <a:latin typeface="微软雅黑" panose="020B0503020204020204" charset="-122"/>
                <a:ea typeface="微软雅黑" panose="020B0503020204020204" charset="-122"/>
              </a:rPr>
              <a:t>（或领导的美德）</a:t>
            </a:r>
          </a:p>
        </p:txBody>
      </p:sp>
      <p:sp>
        <p:nvSpPr>
          <p:cNvPr id="10" name="任意多边形 9"/>
          <p:cNvSpPr/>
          <p:nvPr>
            <p:custDataLst>
              <p:tags r:id="rId4"/>
            </p:custDataLst>
          </p:nvPr>
        </p:nvSpPr>
        <p:spPr>
          <a:xfrm>
            <a:off x="5274019" y="1318624"/>
            <a:ext cx="4855392" cy="665162"/>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387" h="738">
                <a:moveTo>
                  <a:pt x="0" y="0"/>
                </a:moveTo>
                <a:lnTo>
                  <a:pt x="369" y="0"/>
                </a:lnTo>
                <a:lnTo>
                  <a:pt x="391" y="0"/>
                </a:lnTo>
                <a:lnTo>
                  <a:pt x="2901" y="0"/>
                </a:lnTo>
                <a:cubicBezTo>
                  <a:pt x="2908" y="0"/>
                  <a:pt x="2914" y="0"/>
                  <a:pt x="2920" y="0"/>
                </a:cubicBezTo>
                <a:lnTo>
                  <a:pt x="2927" y="1"/>
                </a:lnTo>
                <a:lnTo>
                  <a:pt x="5019" y="1"/>
                </a:lnTo>
                <a:cubicBezTo>
                  <a:pt x="5222" y="1"/>
                  <a:pt x="5387" y="166"/>
                  <a:pt x="5387" y="369"/>
                </a:cubicBezTo>
                <a:cubicBezTo>
                  <a:pt x="5387" y="573"/>
                  <a:pt x="5222" y="738"/>
                  <a:pt x="5019" y="738"/>
                </a:cubicBezTo>
                <a:lnTo>
                  <a:pt x="2901" y="738"/>
                </a:lnTo>
                <a:lnTo>
                  <a:pt x="2637" y="738"/>
                </a:lnTo>
                <a:lnTo>
                  <a:pt x="369" y="738"/>
                </a:lnTo>
                <a:cubicBezTo>
                  <a:pt x="165" y="738"/>
                  <a:pt x="0" y="573"/>
                  <a:pt x="0" y="369"/>
                </a:cubicBezTo>
                <a:cubicBezTo>
                  <a:pt x="0" y="366"/>
                  <a:pt x="0" y="363"/>
                  <a:pt x="0" y="359"/>
                </a:cubicBezTo>
                <a:lnTo>
                  <a:pt x="1" y="351"/>
                </a:lnTo>
                <a:lnTo>
                  <a:pt x="0" y="351"/>
                </a:lnTo>
                <a:lnTo>
                  <a:pt x="0"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7" name="文本框 6"/>
          <p:cNvSpPr txBox="1"/>
          <p:nvPr>
            <p:custDataLst>
              <p:tags r:id="rId5"/>
            </p:custDataLst>
          </p:nvPr>
        </p:nvSpPr>
        <p:spPr>
          <a:xfrm>
            <a:off x="5584428" y="1345691"/>
            <a:ext cx="4262217" cy="609875"/>
          </a:xfrm>
          <a:prstGeom prst="rect">
            <a:avLst/>
          </a:prstGeom>
          <a:noFill/>
        </p:spPr>
        <p:txBody>
          <a:bodyPr wrap="square" rtlCol="0">
            <a:normAutofit/>
          </a:bodyPr>
          <a:lstStyle/>
          <a:p>
            <a:pPr marL="0" lvl="0" indent="0" algn="l">
              <a:lnSpc>
                <a:spcPct val="100000"/>
              </a:lnSpc>
              <a:spcBef>
                <a:spcPts val="0"/>
              </a:spcBef>
              <a:spcAft>
                <a:spcPts val="800"/>
              </a:spcAft>
              <a:buSzPct val="100000"/>
            </a:pPr>
            <a:r>
              <a:rPr lang="zh-CN" altLang="en-US" sz="2300" spc="200">
                <a:solidFill>
                  <a:schemeClr val="tx1">
                    <a:lumMod val="85000"/>
                    <a:lumOff val="15000"/>
                  </a:schemeClr>
                </a:solidFill>
                <a:uFillTx/>
                <a:latin typeface="Arial" panose="020B0604020202020204" pitchFamily="34" charset="0"/>
                <a:ea typeface="微软雅黑" panose="020B0503020204020204" charset="-122"/>
              </a:rPr>
              <a:t>曹竹香和苦难的考验</a:t>
            </a:r>
          </a:p>
        </p:txBody>
      </p:sp>
      <p:sp>
        <p:nvSpPr>
          <p:cNvPr id="8" name="泪滴形 7"/>
          <p:cNvSpPr/>
          <p:nvPr>
            <p:custDataLst>
              <p:tags r:id="rId6"/>
            </p:custDataLst>
          </p:nvPr>
        </p:nvSpPr>
        <p:spPr>
          <a:xfrm rot="5400000">
            <a:off x="4572000" y="616605"/>
            <a:ext cx="702019" cy="70201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9" name="文本框 8"/>
          <p:cNvSpPr txBox="1"/>
          <p:nvPr>
            <p:custDataLst>
              <p:tags r:id="rId7"/>
            </p:custDataLst>
          </p:nvPr>
        </p:nvSpPr>
        <p:spPr>
          <a:xfrm>
            <a:off x="4613465" y="706445"/>
            <a:ext cx="620242" cy="529250"/>
          </a:xfrm>
          <a:prstGeom prst="rect">
            <a:avLst/>
          </a:prstGeom>
          <a:noFill/>
        </p:spPr>
        <p:txBody>
          <a:bodyPr wrap="square" rtlCol="0">
            <a:normAutofit fontScale="70000"/>
          </a:bodyPr>
          <a:lstStyle/>
          <a:p>
            <a:r>
              <a:rPr lang="en-US" altLang="zh-CN" sz="3200" b="1">
                <a:solidFill>
                  <a:schemeClr val="lt1"/>
                </a:solidFill>
                <a:latin typeface="Arial" panose="020B0604020202020204" pitchFamily="34" charset="0"/>
                <a:ea typeface="微软雅黑" panose="020B0503020204020204" charset="-122"/>
                <a:sym typeface="Arial" panose="020B0604020202020204" pitchFamily="34" charset="0"/>
              </a:rPr>
              <a:t>01</a:t>
            </a:r>
          </a:p>
        </p:txBody>
      </p:sp>
      <p:sp>
        <p:nvSpPr>
          <p:cNvPr id="19" name="任意多边形 18"/>
          <p:cNvSpPr/>
          <p:nvPr>
            <p:custDataLst>
              <p:tags r:id="rId8"/>
            </p:custDataLst>
          </p:nvPr>
        </p:nvSpPr>
        <p:spPr>
          <a:xfrm flipH="1">
            <a:off x="6025565" y="2169800"/>
            <a:ext cx="4855392" cy="665162"/>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387" h="738">
                <a:moveTo>
                  <a:pt x="0" y="0"/>
                </a:moveTo>
                <a:lnTo>
                  <a:pt x="369" y="0"/>
                </a:lnTo>
                <a:lnTo>
                  <a:pt x="391" y="0"/>
                </a:lnTo>
                <a:lnTo>
                  <a:pt x="2901" y="0"/>
                </a:lnTo>
                <a:cubicBezTo>
                  <a:pt x="2908" y="0"/>
                  <a:pt x="2914" y="0"/>
                  <a:pt x="2920" y="0"/>
                </a:cubicBezTo>
                <a:lnTo>
                  <a:pt x="2927" y="1"/>
                </a:lnTo>
                <a:lnTo>
                  <a:pt x="5019" y="1"/>
                </a:lnTo>
                <a:cubicBezTo>
                  <a:pt x="5222" y="1"/>
                  <a:pt x="5387" y="166"/>
                  <a:pt x="5387" y="369"/>
                </a:cubicBezTo>
                <a:cubicBezTo>
                  <a:pt x="5387" y="573"/>
                  <a:pt x="5222" y="738"/>
                  <a:pt x="5019" y="738"/>
                </a:cubicBezTo>
                <a:lnTo>
                  <a:pt x="2901" y="738"/>
                </a:lnTo>
                <a:lnTo>
                  <a:pt x="2637" y="738"/>
                </a:lnTo>
                <a:lnTo>
                  <a:pt x="369" y="738"/>
                </a:lnTo>
                <a:cubicBezTo>
                  <a:pt x="165" y="738"/>
                  <a:pt x="0" y="573"/>
                  <a:pt x="0" y="369"/>
                </a:cubicBezTo>
                <a:cubicBezTo>
                  <a:pt x="0" y="366"/>
                  <a:pt x="0" y="363"/>
                  <a:pt x="0" y="359"/>
                </a:cubicBezTo>
                <a:lnTo>
                  <a:pt x="1" y="351"/>
                </a:lnTo>
                <a:lnTo>
                  <a:pt x="0" y="351"/>
                </a:lnTo>
                <a:lnTo>
                  <a:pt x="0" y="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0" name="文本框 19"/>
          <p:cNvSpPr txBox="1"/>
          <p:nvPr>
            <p:custDataLst>
              <p:tags r:id="rId9"/>
            </p:custDataLst>
          </p:nvPr>
        </p:nvSpPr>
        <p:spPr>
          <a:xfrm>
            <a:off x="6335398" y="2196867"/>
            <a:ext cx="4262217" cy="609875"/>
          </a:xfrm>
          <a:prstGeom prst="rect">
            <a:avLst/>
          </a:prstGeom>
          <a:noFill/>
        </p:spPr>
        <p:txBody>
          <a:bodyPr wrap="square" rtlCol="0">
            <a:normAutofit/>
          </a:bodyPr>
          <a:lstStyle/>
          <a:p>
            <a:pPr marL="0" lvl="0" indent="0" algn="l">
              <a:lnSpc>
                <a:spcPct val="100000"/>
              </a:lnSpc>
              <a:spcBef>
                <a:spcPts val="0"/>
              </a:spcBef>
              <a:spcAft>
                <a:spcPts val="800"/>
              </a:spcAft>
              <a:buSzPct val="100000"/>
            </a:pPr>
            <a:r>
              <a:rPr lang="zh-CN" altLang="en-US" sz="2300" spc="200">
                <a:solidFill>
                  <a:schemeClr val="tx1">
                    <a:lumMod val="85000"/>
                    <a:lumOff val="15000"/>
                  </a:schemeClr>
                </a:solidFill>
                <a:uFillTx/>
                <a:latin typeface="Arial" panose="020B0604020202020204" pitchFamily="34" charset="0"/>
                <a:ea typeface="微软雅黑" panose="020B0503020204020204" charset="-122"/>
              </a:rPr>
              <a:t>为革命提供衣物</a:t>
            </a:r>
          </a:p>
        </p:txBody>
      </p:sp>
      <p:sp>
        <p:nvSpPr>
          <p:cNvPr id="31" name="泪滴形 30"/>
          <p:cNvSpPr/>
          <p:nvPr>
            <p:custDataLst>
              <p:tags r:id="rId10"/>
            </p:custDataLst>
          </p:nvPr>
        </p:nvSpPr>
        <p:spPr>
          <a:xfrm rot="16200000" flipH="1">
            <a:off x="10880957" y="1467781"/>
            <a:ext cx="702019" cy="70201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5" name="文本框 34"/>
          <p:cNvSpPr txBox="1"/>
          <p:nvPr>
            <p:custDataLst>
              <p:tags r:id="rId11"/>
            </p:custDataLst>
          </p:nvPr>
        </p:nvSpPr>
        <p:spPr>
          <a:xfrm>
            <a:off x="10922421" y="1557621"/>
            <a:ext cx="620242" cy="529250"/>
          </a:xfrm>
          <a:prstGeom prst="rect">
            <a:avLst/>
          </a:prstGeom>
          <a:noFill/>
        </p:spPr>
        <p:txBody>
          <a:bodyPr wrap="square" rtlCol="0">
            <a:normAutofit fontScale="70000"/>
          </a:bodyPr>
          <a:lstStyle/>
          <a:p>
            <a:r>
              <a:rPr lang="en-US" altLang="zh-CN" sz="3200" b="1">
                <a:solidFill>
                  <a:schemeClr val="lt1"/>
                </a:solidFill>
                <a:latin typeface="Arial" panose="020B0604020202020204" pitchFamily="34" charset="0"/>
                <a:ea typeface="微软雅黑" panose="020B0503020204020204" charset="-122"/>
                <a:sym typeface="Arial" panose="020B0604020202020204" pitchFamily="34" charset="0"/>
              </a:rPr>
              <a:t>02</a:t>
            </a:r>
          </a:p>
        </p:txBody>
      </p:sp>
      <p:sp>
        <p:nvSpPr>
          <p:cNvPr id="40" name="任意多边形 39"/>
          <p:cNvSpPr/>
          <p:nvPr>
            <p:custDataLst>
              <p:tags r:id="rId12"/>
            </p:custDataLst>
          </p:nvPr>
        </p:nvSpPr>
        <p:spPr>
          <a:xfrm>
            <a:off x="5274019" y="3021553"/>
            <a:ext cx="4855392" cy="665162"/>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387" h="738">
                <a:moveTo>
                  <a:pt x="0" y="0"/>
                </a:moveTo>
                <a:lnTo>
                  <a:pt x="369" y="0"/>
                </a:lnTo>
                <a:lnTo>
                  <a:pt x="391" y="0"/>
                </a:lnTo>
                <a:lnTo>
                  <a:pt x="2901" y="0"/>
                </a:lnTo>
                <a:cubicBezTo>
                  <a:pt x="2908" y="0"/>
                  <a:pt x="2914" y="0"/>
                  <a:pt x="2920" y="0"/>
                </a:cubicBezTo>
                <a:lnTo>
                  <a:pt x="2927" y="1"/>
                </a:lnTo>
                <a:lnTo>
                  <a:pt x="5019" y="1"/>
                </a:lnTo>
                <a:cubicBezTo>
                  <a:pt x="5222" y="1"/>
                  <a:pt x="5387" y="166"/>
                  <a:pt x="5387" y="369"/>
                </a:cubicBezTo>
                <a:cubicBezTo>
                  <a:pt x="5387" y="573"/>
                  <a:pt x="5222" y="738"/>
                  <a:pt x="5019" y="738"/>
                </a:cubicBezTo>
                <a:lnTo>
                  <a:pt x="2901" y="738"/>
                </a:lnTo>
                <a:lnTo>
                  <a:pt x="2637" y="738"/>
                </a:lnTo>
                <a:lnTo>
                  <a:pt x="369" y="738"/>
                </a:lnTo>
                <a:cubicBezTo>
                  <a:pt x="165" y="738"/>
                  <a:pt x="0" y="573"/>
                  <a:pt x="0" y="369"/>
                </a:cubicBezTo>
                <a:cubicBezTo>
                  <a:pt x="0" y="366"/>
                  <a:pt x="0" y="363"/>
                  <a:pt x="0" y="359"/>
                </a:cubicBezTo>
                <a:lnTo>
                  <a:pt x="1" y="351"/>
                </a:lnTo>
                <a:lnTo>
                  <a:pt x="0" y="351"/>
                </a:lnTo>
                <a:lnTo>
                  <a:pt x="0" y="0"/>
                </a:ln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1" name="文本框 40"/>
          <p:cNvSpPr txBox="1"/>
          <p:nvPr>
            <p:custDataLst>
              <p:tags r:id="rId13"/>
            </p:custDataLst>
          </p:nvPr>
        </p:nvSpPr>
        <p:spPr>
          <a:xfrm>
            <a:off x="5584428" y="3048620"/>
            <a:ext cx="4262217" cy="609875"/>
          </a:xfrm>
          <a:prstGeom prst="rect">
            <a:avLst/>
          </a:prstGeom>
          <a:noFill/>
        </p:spPr>
        <p:txBody>
          <a:bodyPr wrap="square" rtlCol="0">
            <a:normAutofit/>
          </a:bodyPr>
          <a:lstStyle/>
          <a:p>
            <a:pPr marL="0" lvl="0" indent="0" algn="l">
              <a:lnSpc>
                <a:spcPct val="100000"/>
              </a:lnSpc>
              <a:spcBef>
                <a:spcPts val="0"/>
              </a:spcBef>
              <a:spcAft>
                <a:spcPts val="800"/>
              </a:spcAft>
              <a:buSzPct val="100000"/>
            </a:pPr>
            <a:r>
              <a:rPr lang="zh-CN" altLang="en-US" sz="2300" spc="200">
                <a:solidFill>
                  <a:schemeClr val="tx1">
                    <a:lumMod val="85000"/>
                    <a:lumOff val="15000"/>
                  </a:schemeClr>
                </a:solidFill>
                <a:uFillTx/>
                <a:latin typeface="Arial" panose="020B0604020202020204" pitchFamily="34" charset="0"/>
                <a:ea typeface="微软雅黑" panose="020B0503020204020204" charset="-122"/>
              </a:rPr>
              <a:t>土地改革</a:t>
            </a:r>
          </a:p>
        </p:txBody>
      </p:sp>
      <p:sp>
        <p:nvSpPr>
          <p:cNvPr id="42" name="泪滴形 41"/>
          <p:cNvSpPr/>
          <p:nvPr>
            <p:custDataLst>
              <p:tags r:id="rId14"/>
            </p:custDataLst>
          </p:nvPr>
        </p:nvSpPr>
        <p:spPr>
          <a:xfrm rot="5400000">
            <a:off x="4572000" y="2319534"/>
            <a:ext cx="702019" cy="70201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3" name="文本框 42"/>
          <p:cNvSpPr txBox="1"/>
          <p:nvPr>
            <p:custDataLst>
              <p:tags r:id="rId15"/>
            </p:custDataLst>
          </p:nvPr>
        </p:nvSpPr>
        <p:spPr>
          <a:xfrm>
            <a:off x="4613465" y="2409374"/>
            <a:ext cx="620242" cy="529250"/>
          </a:xfrm>
          <a:prstGeom prst="rect">
            <a:avLst/>
          </a:prstGeom>
          <a:noFill/>
        </p:spPr>
        <p:txBody>
          <a:bodyPr wrap="square" rtlCol="0">
            <a:normAutofit fontScale="70000"/>
          </a:bodyPr>
          <a:lstStyle/>
          <a:p>
            <a:r>
              <a:rPr lang="en-US" altLang="zh-CN" sz="3200" b="1">
                <a:solidFill>
                  <a:schemeClr val="lt1"/>
                </a:solidFill>
                <a:latin typeface="Arial" panose="020B0604020202020204" pitchFamily="34" charset="0"/>
                <a:ea typeface="微软雅黑" panose="020B0503020204020204" charset="-122"/>
                <a:sym typeface="Arial" panose="020B0604020202020204" pitchFamily="34" charset="0"/>
              </a:rPr>
              <a:t>03</a:t>
            </a:r>
          </a:p>
        </p:txBody>
      </p:sp>
      <p:sp>
        <p:nvSpPr>
          <p:cNvPr id="45" name="任意多边形 44"/>
          <p:cNvSpPr/>
          <p:nvPr>
            <p:custDataLst>
              <p:tags r:id="rId16"/>
            </p:custDataLst>
          </p:nvPr>
        </p:nvSpPr>
        <p:spPr>
          <a:xfrm flipH="1">
            <a:off x="6025565" y="3873305"/>
            <a:ext cx="4855392" cy="665162"/>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387" h="738">
                <a:moveTo>
                  <a:pt x="0" y="0"/>
                </a:moveTo>
                <a:lnTo>
                  <a:pt x="369" y="0"/>
                </a:lnTo>
                <a:lnTo>
                  <a:pt x="391" y="0"/>
                </a:lnTo>
                <a:lnTo>
                  <a:pt x="2901" y="0"/>
                </a:lnTo>
                <a:cubicBezTo>
                  <a:pt x="2908" y="0"/>
                  <a:pt x="2914" y="0"/>
                  <a:pt x="2920" y="0"/>
                </a:cubicBezTo>
                <a:lnTo>
                  <a:pt x="2927" y="1"/>
                </a:lnTo>
                <a:lnTo>
                  <a:pt x="5019" y="1"/>
                </a:lnTo>
                <a:cubicBezTo>
                  <a:pt x="5222" y="1"/>
                  <a:pt x="5387" y="166"/>
                  <a:pt x="5387" y="369"/>
                </a:cubicBezTo>
                <a:cubicBezTo>
                  <a:pt x="5387" y="573"/>
                  <a:pt x="5222" y="738"/>
                  <a:pt x="5019" y="738"/>
                </a:cubicBezTo>
                <a:lnTo>
                  <a:pt x="2901" y="738"/>
                </a:lnTo>
                <a:lnTo>
                  <a:pt x="2637" y="738"/>
                </a:lnTo>
                <a:lnTo>
                  <a:pt x="369" y="738"/>
                </a:lnTo>
                <a:cubicBezTo>
                  <a:pt x="165" y="738"/>
                  <a:pt x="0" y="573"/>
                  <a:pt x="0" y="369"/>
                </a:cubicBezTo>
                <a:cubicBezTo>
                  <a:pt x="0" y="366"/>
                  <a:pt x="0" y="363"/>
                  <a:pt x="0" y="359"/>
                </a:cubicBezTo>
                <a:lnTo>
                  <a:pt x="1" y="351"/>
                </a:lnTo>
                <a:lnTo>
                  <a:pt x="0" y="351"/>
                </a:lnTo>
                <a:lnTo>
                  <a:pt x="0" y="0"/>
                </a:lnTo>
                <a:close/>
              </a:path>
            </a:pathLst>
          </a:cu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6" name="文本框 45"/>
          <p:cNvSpPr txBox="1"/>
          <p:nvPr>
            <p:custDataLst>
              <p:tags r:id="rId17"/>
            </p:custDataLst>
          </p:nvPr>
        </p:nvSpPr>
        <p:spPr>
          <a:xfrm>
            <a:off x="6335398" y="3900372"/>
            <a:ext cx="4262217" cy="609875"/>
          </a:xfrm>
          <a:prstGeom prst="rect">
            <a:avLst/>
          </a:prstGeom>
          <a:noFill/>
        </p:spPr>
        <p:txBody>
          <a:bodyPr wrap="square" rtlCol="0">
            <a:normAutofit/>
          </a:bodyPr>
          <a:lstStyle/>
          <a:p>
            <a:pPr marL="0" lvl="0" indent="0" algn="l">
              <a:lnSpc>
                <a:spcPct val="100000"/>
              </a:lnSpc>
              <a:spcBef>
                <a:spcPts val="0"/>
              </a:spcBef>
              <a:spcAft>
                <a:spcPts val="800"/>
              </a:spcAft>
              <a:buSzPct val="100000"/>
            </a:pPr>
            <a:r>
              <a:rPr lang="zh-CN" altLang="en-US" sz="2300" spc="200">
                <a:solidFill>
                  <a:schemeClr val="tx1">
                    <a:lumMod val="85000"/>
                    <a:lumOff val="15000"/>
                  </a:schemeClr>
                </a:solidFill>
                <a:uFillTx/>
                <a:latin typeface="Arial" panose="020B0604020202020204" pitchFamily="34" charset="0"/>
                <a:ea typeface="微软雅黑" panose="020B0503020204020204" charset="-122"/>
              </a:rPr>
              <a:t>互助组和当领导的危险</a:t>
            </a:r>
          </a:p>
        </p:txBody>
      </p:sp>
      <p:sp>
        <p:nvSpPr>
          <p:cNvPr id="47" name="泪滴形 46"/>
          <p:cNvSpPr/>
          <p:nvPr>
            <p:custDataLst>
              <p:tags r:id="rId18"/>
            </p:custDataLst>
          </p:nvPr>
        </p:nvSpPr>
        <p:spPr>
          <a:xfrm rot="16200000" flipH="1">
            <a:off x="10880957" y="3171286"/>
            <a:ext cx="702019" cy="70201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8" name="文本框 47"/>
          <p:cNvSpPr txBox="1"/>
          <p:nvPr>
            <p:custDataLst>
              <p:tags r:id="rId19"/>
            </p:custDataLst>
          </p:nvPr>
        </p:nvSpPr>
        <p:spPr>
          <a:xfrm>
            <a:off x="10922421" y="3261126"/>
            <a:ext cx="620242" cy="529250"/>
          </a:xfrm>
          <a:prstGeom prst="rect">
            <a:avLst/>
          </a:prstGeom>
          <a:noFill/>
        </p:spPr>
        <p:txBody>
          <a:bodyPr wrap="square" rtlCol="0">
            <a:normAutofit fontScale="70000"/>
          </a:bodyPr>
          <a:lstStyle/>
          <a:p>
            <a:r>
              <a:rPr lang="en-US" altLang="zh-CN" sz="3200" b="1">
                <a:solidFill>
                  <a:schemeClr val="lt1"/>
                </a:solidFill>
                <a:latin typeface="Arial" panose="020B0604020202020204" pitchFamily="34" charset="0"/>
                <a:ea typeface="微软雅黑" panose="020B0503020204020204" charset="-122"/>
                <a:sym typeface="Arial" panose="020B0604020202020204" pitchFamily="34" charset="0"/>
              </a:rPr>
              <a:t>04</a:t>
            </a:r>
          </a:p>
        </p:txBody>
      </p:sp>
      <p:sp>
        <p:nvSpPr>
          <p:cNvPr id="50" name="任意多边形 49"/>
          <p:cNvSpPr/>
          <p:nvPr>
            <p:custDataLst>
              <p:tags r:id="rId20"/>
            </p:custDataLst>
          </p:nvPr>
        </p:nvSpPr>
        <p:spPr>
          <a:xfrm>
            <a:off x="5274019" y="4725057"/>
            <a:ext cx="4855392" cy="665162"/>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387" h="738">
                <a:moveTo>
                  <a:pt x="0" y="0"/>
                </a:moveTo>
                <a:lnTo>
                  <a:pt x="369" y="0"/>
                </a:lnTo>
                <a:lnTo>
                  <a:pt x="391" y="0"/>
                </a:lnTo>
                <a:lnTo>
                  <a:pt x="2901" y="0"/>
                </a:lnTo>
                <a:cubicBezTo>
                  <a:pt x="2908" y="0"/>
                  <a:pt x="2914" y="0"/>
                  <a:pt x="2920" y="0"/>
                </a:cubicBezTo>
                <a:lnTo>
                  <a:pt x="2927" y="1"/>
                </a:lnTo>
                <a:lnTo>
                  <a:pt x="5019" y="1"/>
                </a:lnTo>
                <a:cubicBezTo>
                  <a:pt x="5222" y="1"/>
                  <a:pt x="5387" y="166"/>
                  <a:pt x="5387" y="369"/>
                </a:cubicBezTo>
                <a:cubicBezTo>
                  <a:pt x="5387" y="573"/>
                  <a:pt x="5222" y="738"/>
                  <a:pt x="5019" y="738"/>
                </a:cubicBezTo>
                <a:lnTo>
                  <a:pt x="2901" y="738"/>
                </a:lnTo>
                <a:lnTo>
                  <a:pt x="2637" y="738"/>
                </a:lnTo>
                <a:lnTo>
                  <a:pt x="369" y="738"/>
                </a:lnTo>
                <a:cubicBezTo>
                  <a:pt x="165" y="738"/>
                  <a:pt x="0" y="573"/>
                  <a:pt x="0" y="369"/>
                </a:cubicBezTo>
                <a:cubicBezTo>
                  <a:pt x="0" y="366"/>
                  <a:pt x="0" y="363"/>
                  <a:pt x="0" y="359"/>
                </a:cubicBezTo>
                <a:lnTo>
                  <a:pt x="1" y="351"/>
                </a:lnTo>
                <a:lnTo>
                  <a:pt x="0" y="351"/>
                </a:lnTo>
                <a:lnTo>
                  <a:pt x="0" y="0"/>
                </a:lnTo>
                <a:close/>
              </a:path>
            </a:pathLst>
          </a:cu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1" name="文本框 50"/>
          <p:cNvSpPr txBox="1"/>
          <p:nvPr>
            <p:custDataLst>
              <p:tags r:id="rId21"/>
            </p:custDataLst>
          </p:nvPr>
        </p:nvSpPr>
        <p:spPr>
          <a:xfrm>
            <a:off x="5584428" y="4752124"/>
            <a:ext cx="4262217" cy="609875"/>
          </a:xfrm>
          <a:prstGeom prst="rect">
            <a:avLst/>
          </a:prstGeom>
          <a:noFill/>
        </p:spPr>
        <p:txBody>
          <a:bodyPr wrap="square" rtlCol="0">
            <a:normAutofit/>
          </a:bodyPr>
          <a:lstStyle/>
          <a:p>
            <a:pPr marL="0" lvl="0" indent="0" algn="l">
              <a:lnSpc>
                <a:spcPct val="100000"/>
              </a:lnSpc>
              <a:spcBef>
                <a:spcPts val="0"/>
              </a:spcBef>
              <a:spcAft>
                <a:spcPts val="800"/>
              </a:spcAft>
              <a:buSzPct val="100000"/>
            </a:pPr>
            <a:r>
              <a:rPr lang="zh-CN" altLang="en-US" sz="2300" spc="200">
                <a:solidFill>
                  <a:schemeClr val="tx1">
                    <a:lumMod val="85000"/>
                    <a:lumOff val="15000"/>
                  </a:schemeClr>
                </a:solidFill>
                <a:uFillTx/>
                <a:latin typeface="Arial" panose="020B0604020202020204" pitchFamily="34" charset="0"/>
                <a:ea typeface="微软雅黑" panose="020B0503020204020204" charset="-122"/>
              </a:rPr>
              <a:t>妇女和家庭国家效应</a:t>
            </a:r>
          </a:p>
        </p:txBody>
      </p:sp>
      <p:sp>
        <p:nvSpPr>
          <p:cNvPr id="52" name="泪滴形 51"/>
          <p:cNvSpPr/>
          <p:nvPr>
            <p:custDataLst>
              <p:tags r:id="rId22"/>
            </p:custDataLst>
          </p:nvPr>
        </p:nvSpPr>
        <p:spPr>
          <a:xfrm rot="5400000">
            <a:off x="4572000" y="4023038"/>
            <a:ext cx="702019" cy="702019"/>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3" name="文本框 52"/>
          <p:cNvSpPr txBox="1"/>
          <p:nvPr>
            <p:custDataLst>
              <p:tags r:id="rId23"/>
            </p:custDataLst>
          </p:nvPr>
        </p:nvSpPr>
        <p:spPr>
          <a:xfrm>
            <a:off x="4613465" y="4112878"/>
            <a:ext cx="620242" cy="529250"/>
          </a:xfrm>
          <a:prstGeom prst="rect">
            <a:avLst/>
          </a:prstGeom>
          <a:noFill/>
        </p:spPr>
        <p:txBody>
          <a:bodyPr wrap="square" rtlCol="0">
            <a:normAutofit fontScale="70000"/>
          </a:bodyPr>
          <a:lstStyle/>
          <a:p>
            <a:r>
              <a:rPr lang="en-US" altLang="zh-CN" sz="3200" b="1">
                <a:solidFill>
                  <a:schemeClr val="lt1"/>
                </a:solidFill>
                <a:latin typeface="Arial" panose="020B0604020202020204" pitchFamily="34" charset="0"/>
                <a:ea typeface="微软雅黑" panose="020B0503020204020204" charset="-122"/>
                <a:sym typeface="Arial" panose="020B0604020202020204" pitchFamily="34" charset="0"/>
              </a:rPr>
              <a:t>05</a:t>
            </a:r>
          </a:p>
        </p:txBody>
      </p:sp>
      <p:sp>
        <p:nvSpPr>
          <p:cNvPr id="55" name="任意多边形 54"/>
          <p:cNvSpPr/>
          <p:nvPr>
            <p:custDataLst>
              <p:tags r:id="rId24"/>
            </p:custDataLst>
          </p:nvPr>
        </p:nvSpPr>
        <p:spPr>
          <a:xfrm flipH="1">
            <a:off x="6025565" y="5576810"/>
            <a:ext cx="4855392" cy="665162"/>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387" h="738">
                <a:moveTo>
                  <a:pt x="0" y="0"/>
                </a:moveTo>
                <a:lnTo>
                  <a:pt x="369" y="0"/>
                </a:lnTo>
                <a:lnTo>
                  <a:pt x="391" y="0"/>
                </a:lnTo>
                <a:lnTo>
                  <a:pt x="2901" y="0"/>
                </a:lnTo>
                <a:cubicBezTo>
                  <a:pt x="2908" y="0"/>
                  <a:pt x="2914" y="0"/>
                  <a:pt x="2920" y="0"/>
                </a:cubicBezTo>
                <a:lnTo>
                  <a:pt x="2927" y="1"/>
                </a:lnTo>
                <a:lnTo>
                  <a:pt x="5019" y="1"/>
                </a:lnTo>
                <a:cubicBezTo>
                  <a:pt x="5222" y="1"/>
                  <a:pt x="5387" y="166"/>
                  <a:pt x="5387" y="369"/>
                </a:cubicBezTo>
                <a:cubicBezTo>
                  <a:pt x="5387" y="573"/>
                  <a:pt x="5222" y="738"/>
                  <a:pt x="5019" y="738"/>
                </a:cubicBezTo>
                <a:lnTo>
                  <a:pt x="2901" y="738"/>
                </a:lnTo>
                <a:lnTo>
                  <a:pt x="2637" y="738"/>
                </a:lnTo>
                <a:lnTo>
                  <a:pt x="369" y="738"/>
                </a:lnTo>
                <a:cubicBezTo>
                  <a:pt x="165" y="738"/>
                  <a:pt x="0" y="573"/>
                  <a:pt x="0" y="369"/>
                </a:cubicBezTo>
                <a:cubicBezTo>
                  <a:pt x="0" y="366"/>
                  <a:pt x="0" y="363"/>
                  <a:pt x="0" y="359"/>
                </a:cubicBezTo>
                <a:lnTo>
                  <a:pt x="1" y="351"/>
                </a:lnTo>
                <a:lnTo>
                  <a:pt x="0" y="351"/>
                </a:lnTo>
                <a:lnTo>
                  <a:pt x="0" y="0"/>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6" name="文本框 55"/>
          <p:cNvSpPr txBox="1"/>
          <p:nvPr>
            <p:custDataLst>
              <p:tags r:id="rId25"/>
            </p:custDataLst>
          </p:nvPr>
        </p:nvSpPr>
        <p:spPr>
          <a:xfrm>
            <a:off x="6335398" y="5603877"/>
            <a:ext cx="4262217" cy="609875"/>
          </a:xfrm>
          <a:prstGeom prst="rect">
            <a:avLst/>
          </a:prstGeom>
          <a:noFill/>
        </p:spPr>
        <p:txBody>
          <a:bodyPr wrap="square" rtlCol="0">
            <a:normAutofit/>
          </a:bodyPr>
          <a:lstStyle/>
          <a:p>
            <a:pPr marL="0" lvl="0" indent="0" algn="l">
              <a:lnSpc>
                <a:spcPct val="100000"/>
              </a:lnSpc>
              <a:spcBef>
                <a:spcPts val="0"/>
              </a:spcBef>
              <a:spcAft>
                <a:spcPts val="800"/>
              </a:spcAft>
              <a:buSzPct val="100000"/>
            </a:pPr>
            <a:r>
              <a:rPr lang="zh-CN" altLang="en-US" sz="2300" spc="150">
                <a:solidFill>
                  <a:schemeClr val="tx1">
                    <a:lumMod val="85000"/>
                    <a:lumOff val="15000"/>
                  </a:schemeClr>
                </a:solidFill>
                <a:uFillTx/>
                <a:latin typeface="Arial" panose="020B0604020202020204" pitchFamily="34" charset="0"/>
                <a:ea typeface="微软雅黑" panose="020B0503020204020204" charset="-122"/>
              </a:rPr>
              <a:t>塑造劳动模范、塑造美德典范</a:t>
            </a:r>
          </a:p>
        </p:txBody>
      </p:sp>
      <p:sp>
        <p:nvSpPr>
          <p:cNvPr id="57" name="泪滴形 56"/>
          <p:cNvSpPr/>
          <p:nvPr>
            <p:custDataLst>
              <p:tags r:id="rId26"/>
            </p:custDataLst>
          </p:nvPr>
        </p:nvSpPr>
        <p:spPr>
          <a:xfrm rot="16200000" flipH="1">
            <a:off x="10880957" y="4874791"/>
            <a:ext cx="702019" cy="702019"/>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8" name="文本框 57"/>
          <p:cNvSpPr txBox="1"/>
          <p:nvPr>
            <p:custDataLst>
              <p:tags r:id="rId27"/>
            </p:custDataLst>
          </p:nvPr>
        </p:nvSpPr>
        <p:spPr>
          <a:xfrm>
            <a:off x="10922421" y="4964631"/>
            <a:ext cx="620242" cy="529250"/>
          </a:xfrm>
          <a:prstGeom prst="rect">
            <a:avLst/>
          </a:prstGeom>
          <a:noFill/>
        </p:spPr>
        <p:txBody>
          <a:bodyPr wrap="square" rtlCol="0">
            <a:normAutofit fontScale="70000"/>
          </a:bodyPr>
          <a:lstStyle/>
          <a:p>
            <a:r>
              <a:rPr lang="en-US" altLang="zh-CN" sz="3200" b="1">
                <a:solidFill>
                  <a:schemeClr val="dk1">
                    <a:lumMod val="85000"/>
                    <a:lumOff val="15000"/>
                  </a:schemeClr>
                </a:solidFill>
                <a:latin typeface="Arial" panose="020B0604020202020204" pitchFamily="34" charset="0"/>
                <a:ea typeface="微软雅黑" panose="020B0503020204020204" charset="-122"/>
                <a:sym typeface="Arial" panose="020B0604020202020204" pitchFamily="34" charset="0"/>
              </a:rPr>
              <a:t>06</a:t>
            </a:r>
          </a:p>
        </p:txBody>
      </p:sp>
      <p:sp>
        <p:nvSpPr>
          <p:cNvPr id="4" name="矩形 3"/>
          <p:cNvSpPr/>
          <p:nvPr>
            <p:custDataLst>
              <p:tags r:id="rId28"/>
            </p:custDataLst>
          </p:nvPr>
        </p:nvSpPr>
        <p:spPr>
          <a:xfrm>
            <a:off x="698460" y="3810031"/>
            <a:ext cx="762006" cy="76200"/>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635" y="1600200"/>
            <a:ext cx="4419600" cy="3657600"/>
          </a:xfrm>
          <a:prstGeom prst="rect">
            <a:avLst/>
          </a:prstGeom>
          <a:solidFill>
            <a:schemeClr val="dk2"/>
          </a:solidFill>
          <a:ln w="50800">
            <a:solidFill>
              <a:schemeClr val="dk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8" name="矩形 7"/>
          <p:cNvSpPr/>
          <p:nvPr>
            <p:custDataLst>
              <p:tags r:id="rId3"/>
            </p:custDataLst>
          </p:nvPr>
        </p:nvSpPr>
        <p:spPr>
          <a:xfrm>
            <a:off x="4419600" y="1600200"/>
            <a:ext cx="7010456" cy="3657600"/>
          </a:xfrm>
          <a:prstGeom prst="rect">
            <a:avLst/>
          </a:prstGeom>
          <a:noFill/>
          <a:ln w="50800">
            <a:solidFill>
              <a:schemeClr val="dk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文本框 3"/>
          <p:cNvSpPr txBox="1"/>
          <p:nvPr>
            <p:custDataLst>
              <p:tags r:id="rId4"/>
            </p:custDataLst>
          </p:nvPr>
        </p:nvSpPr>
        <p:spPr>
          <a:xfrm>
            <a:off x="762006" y="2438420"/>
            <a:ext cx="2895613" cy="762000"/>
          </a:xfrm>
          <a:prstGeom prst="rect">
            <a:avLst/>
          </a:prstGeom>
          <a:noFill/>
        </p:spPr>
        <p:txBody>
          <a:bodyPr wrap="square" lIns="63500" tIns="25400" rIns="63500" bIns="25400" rtlCol="0" anchor="ctr" anchorCtr="0">
            <a:normAutofit/>
          </a:bodyPr>
          <a:lstStyle/>
          <a:p>
            <a:pPr marL="0" indent="0" algn="ctr">
              <a:lnSpc>
                <a:spcPct val="110000"/>
              </a:lnSpc>
              <a:spcBef>
                <a:spcPts val="0"/>
              </a:spcBef>
              <a:spcAft>
                <a:spcPts val="0"/>
              </a:spcAft>
              <a:buSzPct val="100000"/>
              <a:buNone/>
            </a:pPr>
            <a:r>
              <a:rPr lang="zh-CN" altLang="en-US" sz="4200" b="1" spc="260">
                <a:solidFill>
                  <a:schemeClr val="lt1"/>
                </a:solidFill>
                <a:uFillTx/>
                <a:latin typeface="微软雅黑" panose="020B0503020204020204" charset="-122"/>
                <a:ea typeface="微软雅黑" panose="020B0503020204020204" charset="-122"/>
                <a:sym typeface="+mn-ea"/>
              </a:rPr>
              <a:t>蹲点</a:t>
            </a:r>
          </a:p>
        </p:txBody>
      </p:sp>
      <p:sp>
        <p:nvSpPr>
          <p:cNvPr id="11" name="Title 6"/>
          <p:cNvSpPr txBox="1"/>
          <p:nvPr>
            <p:custDataLst>
              <p:tags r:id="rId5"/>
            </p:custDataLst>
          </p:nvPr>
        </p:nvSpPr>
        <p:spPr>
          <a:xfrm>
            <a:off x="5562600" y="2133720"/>
            <a:ext cx="4724425" cy="2590559"/>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3300" spc="25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妇联干部利用男女在政治忠诚度上的不同，鼓励妇女们去将家里的男人争取过来。</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文本框 5"/>
          <p:cNvSpPr txBox="1"/>
          <p:nvPr>
            <p:custDataLst>
              <p:tags r:id="rId4"/>
            </p:custDataLst>
          </p:nvPr>
        </p:nvSpPr>
        <p:spPr>
          <a:xfrm>
            <a:off x="2895600" y="1489026"/>
            <a:ext cx="6400800" cy="676274"/>
          </a:xfrm>
          <a:prstGeom prst="rect">
            <a:avLst/>
          </a:prstGeom>
          <a:noFill/>
        </p:spPr>
        <p:txBody>
          <a:bodyPr wrap="square" lIns="63500" tIns="25400" rIns="63500" bIns="25400" rtlCol="0" anchor="b" anchorCtr="0">
            <a:normAutofit/>
          </a:bodyPr>
          <a:lstStyle/>
          <a:p>
            <a:pPr marL="0" indent="0" algn="ctr">
              <a:lnSpc>
                <a:spcPct val="100000"/>
              </a:lnSpc>
              <a:spcBef>
                <a:spcPts val="0"/>
              </a:spcBef>
              <a:spcAft>
                <a:spcPts val="0"/>
              </a:spcAft>
              <a:buSzPct val="100000"/>
              <a:buNone/>
            </a:pPr>
            <a:r>
              <a:rPr lang="zh-CN" altLang="en-US" sz="4000" b="1" spc="240">
                <a:solidFill>
                  <a:schemeClr val="accent1"/>
                </a:solidFill>
                <a:uFillTx/>
                <a:latin typeface="微软雅黑" panose="020B0503020204020204" charset="-122"/>
                <a:ea typeface="微软雅黑" panose="020B0503020204020204" charset="-122"/>
              </a:rPr>
              <a:t>土地改革</a:t>
            </a:r>
          </a:p>
        </p:txBody>
      </p:sp>
      <p:sp>
        <p:nvSpPr>
          <p:cNvPr id="7" name="Title 6"/>
          <p:cNvSpPr txBox="1"/>
          <p:nvPr>
            <p:custDataLst>
              <p:tags r:id="rId5"/>
            </p:custDataLst>
          </p:nvPr>
        </p:nvSpPr>
        <p:spPr>
          <a:xfrm>
            <a:off x="2895600" y="2477958"/>
            <a:ext cx="6400800" cy="289101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31800" lvl="0" indent="-431800" algn="l" fontAlgn="ctr">
              <a:lnSpc>
                <a:spcPct val="120000"/>
              </a:lnSpc>
              <a:spcBef>
                <a:spcPts val="0"/>
              </a:spcBef>
              <a:spcAft>
                <a:spcPts val="800"/>
              </a:spcAft>
              <a:buSzPct val="100000"/>
              <a:buFont typeface="Wingdings" panose="05000000000000000000" charset="0"/>
              <a:buChar char="l"/>
            </a:pPr>
            <a:r>
              <a:rPr lang="zh-CN" altLang="en-US" sz="2600" spc="1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“妇女能顶半边天”的口号出现于1968年，虽说早在1956年报纸上就已经出现过类似的说法了。</a:t>
            </a:r>
          </a:p>
          <a:p>
            <a:pPr marL="431800" lvl="0" indent="-431800" algn="l" fontAlgn="ctr">
              <a:lnSpc>
                <a:spcPct val="120000"/>
              </a:lnSpc>
              <a:spcBef>
                <a:spcPts val="0"/>
              </a:spcBef>
              <a:spcAft>
                <a:spcPts val="800"/>
              </a:spcAft>
              <a:buSzPct val="100000"/>
              <a:buFont typeface="Wingdings" panose="05000000000000000000" charset="0"/>
              <a:buChar char="l"/>
            </a:pPr>
            <a:r>
              <a:rPr lang="zh-CN" altLang="en-US" sz="2600" spc="1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土地改革掩盖了妇女纺纱和织布在维持家庭生计中所起的关键性作用。</a:t>
            </a:r>
          </a:p>
        </p:txBody>
      </p:sp>
      <p:sp>
        <p:nvSpPr>
          <p:cNvPr id="5" name="矩形 0"/>
          <p:cNvSpPr/>
          <p:nvPr>
            <p:custDataLst>
              <p:tags r:id="rId6"/>
            </p:custDataLst>
          </p:nvPr>
        </p:nvSpPr>
        <p:spPr>
          <a:xfrm>
            <a:off x="743223" y="604520"/>
            <a:ext cx="582173" cy="467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8" name="组合 7"/>
          <p:cNvGrpSpPr/>
          <p:nvPr>
            <p:custDataLst>
              <p:tags r:id="rId7"/>
            </p:custDataLst>
          </p:nvPr>
        </p:nvGrpSpPr>
        <p:grpSpPr>
          <a:xfrm>
            <a:off x="11201490" y="604520"/>
            <a:ext cx="203583" cy="74612"/>
            <a:chOff x="9839643" y="910585"/>
            <a:chExt cx="203545" cy="74612"/>
          </a:xfrm>
        </p:grpSpPr>
        <p:cxnSp>
          <p:nvCxnSpPr>
            <p:cNvPr id="10" name="直接连接符 9"/>
            <p:cNvCxnSpPr/>
            <p:nvPr>
              <p:custDataLst>
                <p:tags r:id="rId10"/>
              </p:custDataLst>
            </p:nvPr>
          </p:nvCxnSpPr>
          <p:spPr>
            <a:xfrm>
              <a:off x="9839643" y="910585"/>
              <a:ext cx="20354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1"/>
              </p:custDataLst>
            </p:nvPr>
          </p:nvCxnSpPr>
          <p:spPr>
            <a:xfrm>
              <a:off x="9839643" y="985197"/>
              <a:ext cx="15557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3" name="直接连接符 12"/>
          <p:cNvCxnSpPr/>
          <p:nvPr>
            <p:custDataLst>
              <p:tags r:id="rId8"/>
            </p:custDataLst>
          </p:nvPr>
        </p:nvCxnSpPr>
        <p:spPr>
          <a:xfrm rot="5400000">
            <a:off x="1162325" y="5760385"/>
            <a:ext cx="0" cy="838207"/>
          </a:xfrm>
          <a:prstGeom prst="line">
            <a:avLst/>
          </a:prstGeom>
          <a:ln w="762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9"/>
            </p:custDataLst>
          </p:nvPr>
        </p:nvCxnSpPr>
        <p:spPr>
          <a:xfrm>
            <a:off x="2895600" y="2327860"/>
            <a:ext cx="6400800" cy="0"/>
          </a:xfrm>
          <a:prstGeom prst="line">
            <a:avLst/>
          </a:prstGeom>
          <a:ln>
            <a:solidFill>
              <a:schemeClr val="dk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data/cache/aff5fc034bc1fa345f051bcaa675b81b.jpgaff5fc034bc1fa345f051bcaa675b81b"/>
          <p:cNvPicPr>
            <a:picLocks noChangeAspect="1"/>
          </p:cNvPicPr>
          <p:nvPr>
            <p:custDataLst>
              <p:tags r:id="rId2"/>
            </p:custDataLst>
          </p:nvPr>
        </p:nvPicPr>
        <p:blipFill rotWithShape="1">
          <a:blip r:embed="rId8"/>
          <a:srcRect l="17524" r="17524"/>
          <a:stretch>
            <a:fillRect/>
          </a:stretch>
        </p:blipFill>
        <p:spPr>
          <a:xfrm>
            <a:off x="5803799" y="737324"/>
            <a:ext cx="6388201" cy="5138989"/>
          </a:xfrm>
          <a:prstGeom prst="rect">
            <a:avLst/>
          </a:prstGeom>
        </p:spPr>
      </p:pic>
      <p:sp>
        <p:nvSpPr>
          <p:cNvPr id="7" name="矩形 6"/>
          <p:cNvSpPr/>
          <p:nvPr>
            <p:custDataLst>
              <p:tags r:id="rId3"/>
            </p:custDataLst>
          </p:nvPr>
        </p:nvSpPr>
        <p:spPr>
          <a:xfrm>
            <a:off x="5614190" y="5148168"/>
            <a:ext cx="728182" cy="7281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图形 4"/>
          <p:cNvSpPr/>
          <p:nvPr>
            <p:custDataLst>
              <p:tags r:id="rId4"/>
            </p:custDataLst>
          </p:nvPr>
        </p:nvSpPr>
        <p:spPr>
          <a:xfrm>
            <a:off x="5410052" y="5392493"/>
            <a:ext cx="787497" cy="728182"/>
          </a:xfrm>
          <a:custGeom>
            <a:avLst/>
            <a:gdLst>
              <a:gd name="connsiteX0" fmla="*/ 6016935 w 6623480"/>
              <a:gd name="connsiteY0" fmla="*/ 4670403 h 4670403"/>
              <a:gd name="connsiteX1" fmla="*/ 6016935 w 6623480"/>
              <a:gd name="connsiteY1" fmla="*/ 0 h 4670403"/>
              <a:gd name="connsiteX2" fmla="*/ 0 w 6623480"/>
              <a:gd name="connsiteY2" fmla="*/ 0 h 4670403"/>
              <a:gd name="connsiteX3" fmla="*/ 0 w 6623480"/>
              <a:gd name="connsiteY3" fmla="*/ 4233690 h 4670403"/>
              <a:gd name="connsiteX4" fmla="*/ 6623480 w 6623480"/>
              <a:gd name="connsiteY4" fmla="*/ 4233690 h 4670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3480" h="4670403">
                <a:moveTo>
                  <a:pt x="6016935" y="4670403"/>
                </a:moveTo>
                <a:lnTo>
                  <a:pt x="6016935" y="0"/>
                </a:lnTo>
                <a:lnTo>
                  <a:pt x="0" y="0"/>
                </a:lnTo>
                <a:lnTo>
                  <a:pt x="0" y="4233690"/>
                </a:lnTo>
                <a:lnTo>
                  <a:pt x="6623480" y="4233690"/>
                </a:lnTo>
              </a:path>
            </a:pathLst>
          </a:custGeom>
          <a:noFill/>
          <a:ln w="12120" cap="flat">
            <a:solidFill>
              <a:srgbClr val="000000"/>
            </a:solidFill>
            <a:prstDash val="solid"/>
            <a:miter/>
          </a:ln>
        </p:spPr>
        <p:txBody>
          <a:bodyPr rtlCol="0" anchor="ctr"/>
          <a:lstStyle/>
          <a:p>
            <a:endParaRPr lang="zh-CN" altLang="en-US"/>
          </a:p>
        </p:txBody>
      </p:sp>
      <p:sp>
        <p:nvSpPr>
          <p:cNvPr id="4" name="文本框 3"/>
          <p:cNvSpPr txBox="1"/>
          <p:nvPr>
            <p:custDataLst>
              <p:tags r:id="rId5"/>
            </p:custDataLst>
          </p:nvPr>
        </p:nvSpPr>
        <p:spPr>
          <a:xfrm>
            <a:off x="914400" y="1468695"/>
            <a:ext cx="3886200" cy="1127760"/>
          </a:xfrm>
          <a:prstGeom prst="rect">
            <a:avLst/>
          </a:prstGeom>
          <a:noFill/>
        </p:spPr>
        <p:txBody>
          <a:bodyPr wrap="square" lIns="63500" tIns="25400" rIns="63500" bIns="25400" rtlCol="0" anchor="b" anchorCtr="0">
            <a:normAutofit lnSpcReduction="10000"/>
          </a:bodyPr>
          <a:lstStyle/>
          <a:p>
            <a:pPr marL="0" indent="0" algn="l">
              <a:lnSpc>
                <a:spcPct val="110000"/>
              </a:lnSpc>
              <a:spcBef>
                <a:spcPts val="0"/>
              </a:spcBef>
              <a:spcAft>
                <a:spcPts val="0"/>
              </a:spcAft>
              <a:buSzPct val="100000"/>
              <a:buNone/>
            </a:pPr>
            <a:r>
              <a:rPr lang="zh-CN" altLang="en-US" sz="3400" b="1" spc="180">
                <a:solidFill>
                  <a:schemeClr val="accent1"/>
                </a:solidFill>
                <a:uFillTx/>
                <a:latin typeface="微软雅黑" panose="020B0503020204020204" charset="-122"/>
                <a:ea typeface="微软雅黑" panose="020B0503020204020204" charset="-122"/>
                <a:sym typeface="+mn-ea"/>
              </a:rPr>
              <a:t>塑造劳动模范、塑造美德典范</a:t>
            </a:r>
          </a:p>
        </p:txBody>
      </p:sp>
      <p:sp>
        <p:nvSpPr>
          <p:cNvPr id="11" name="Title 6"/>
          <p:cNvSpPr txBox="1"/>
          <p:nvPr>
            <p:custDataLst>
              <p:tags r:id="rId6"/>
            </p:custDataLst>
          </p:nvPr>
        </p:nvSpPr>
        <p:spPr>
          <a:xfrm>
            <a:off x="914400" y="2889957"/>
            <a:ext cx="3886200" cy="2499347"/>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3000" spc="22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中央执意在地方建立势力的决心，一定程度上通过支持妇女领导的发展体现。</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0"/>
            <a:ext cx="12192000" cy="912114"/>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13" name="文本框 12"/>
          <p:cNvSpPr txBox="1"/>
          <p:nvPr>
            <p:custDataLst>
              <p:tags r:id="rId3"/>
            </p:custDataLst>
          </p:nvPr>
        </p:nvSpPr>
        <p:spPr>
          <a:xfrm>
            <a:off x="457155" y="152401"/>
            <a:ext cx="11277689" cy="609600"/>
          </a:xfrm>
          <a:prstGeom prst="rect">
            <a:avLst/>
          </a:prstGeom>
          <a:noFill/>
        </p:spPr>
        <p:txBody>
          <a:bodyPr wrap="square" lIns="63500" tIns="25400" rIns="63500" bIns="25400" rtlCol="0" anchor="ctr" anchorCtr="0">
            <a:normAutofit lnSpcReduction="10000"/>
          </a:bodyPr>
          <a:lstStyle/>
          <a:p>
            <a:pPr marL="0" indent="0" algn="l">
              <a:lnSpc>
                <a:spcPct val="100000"/>
              </a:lnSpc>
              <a:spcBef>
                <a:spcPts val="0"/>
              </a:spcBef>
              <a:spcAft>
                <a:spcPts val="0"/>
              </a:spcAft>
              <a:buSzPct val="100000"/>
              <a:buNone/>
            </a:pPr>
            <a:r>
              <a:rPr lang="zh-CN" altLang="en-US" sz="3600" b="1" spc="200">
                <a:solidFill>
                  <a:schemeClr val="lt1"/>
                </a:solidFill>
                <a:uFillTx/>
                <a:latin typeface="微软雅黑" panose="020B0503020204020204" charset="-122"/>
                <a:ea typeface="微软雅黑" panose="020B0503020204020204" charset="-122"/>
              </a:rPr>
              <a:t>第四章 积极分子</a:t>
            </a:r>
          </a:p>
        </p:txBody>
      </p:sp>
      <p:sp>
        <p:nvSpPr>
          <p:cNvPr id="14" name="Title 6"/>
          <p:cNvSpPr txBox="1"/>
          <p:nvPr>
            <p:custDataLst>
              <p:tags r:id="rId4"/>
            </p:custDataLst>
          </p:nvPr>
        </p:nvSpPr>
        <p:spPr>
          <a:xfrm>
            <a:off x="3047981" y="1521594"/>
            <a:ext cx="6096038" cy="4726559"/>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31800" lvl="0" indent="-431800" algn="l" fontAlgn="ctr">
              <a:lnSpc>
                <a:spcPct val="120000"/>
              </a:lnSpc>
              <a:spcBef>
                <a:spcPts val="0"/>
              </a:spcBef>
              <a:spcAft>
                <a:spcPts val="800"/>
              </a:spcAft>
              <a:buSzPct val="100000"/>
              <a:buFont typeface="Wingdings" panose="05000000000000000000" charset="0"/>
              <a:buChar char="l"/>
            </a:pPr>
            <a:r>
              <a:rPr lang="zh-CN" altLang="en-US" sz="2600" spc="1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超越封建</a:t>
            </a:r>
          </a:p>
          <a:p>
            <a:pPr marL="431800" lvl="0" indent="-431800" algn="l" fontAlgn="ctr">
              <a:lnSpc>
                <a:spcPct val="120000"/>
              </a:lnSpc>
              <a:spcBef>
                <a:spcPts val="0"/>
              </a:spcBef>
              <a:spcAft>
                <a:spcPts val="800"/>
              </a:spcAft>
              <a:buSzPct val="100000"/>
              <a:buFont typeface="Wingdings" panose="05000000000000000000" charset="0"/>
              <a:buChar char="l"/>
            </a:pPr>
            <a:r>
              <a:rPr lang="zh-CN" altLang="en-US" sz="2600" spc="1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冬学</a:t>
            </a:r>
          </a:p>
          <a:p>
            <a:pPr marL="431800" lvl="0" indent="-431800" algn="l" fontAlgn="ctr">
              <a:lnSpc>
                <a:spcPct val="120000"/>
              </a:lnSpc>
              <a:spcBef>
                <a:spcPts val="0"/>
              </a:spcBef>
              <a:spcAft>
                <a:spcPts val="800"/>
              </a:spcAft>
              <a:buSzPct val="100000"/>
              <a:buFont typeface="Wingdings" panose="05000000000000000000" charset="0"/>
              <a:buChar char="l"/>
            </a:pPr>
            <a:r>
              <a:rPr lang="zh-CN" altLang="en-US" sz="2600" spc="1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表演：歌、舞、戏剧、会议</a:t>
            </a:r>
          </a:p>
          <a:p>
            <a:pPr marL="431800" lvl="0" indent="-431800" algn="l" fontAlgn="ctr">
              <a:lnSpc>
                <a:spcPct val="120000"/>
              </a:lnSpc>
              <a:spcBef>
                <a:spcPts val="0"/>
              </a:spcBef>
              <a:spcAft>
                <a:spcPts val="800"/>
              </a:spcAft>
              <a:buSzPct val="100000"/>
              <a:buFont typeface="Wingdings" panose="05000000000000000000" charset="0"/>
              <a:buChar char="l"/>
            </a:pPr>
            <a:r>
              <a:rPr lang="zh-CN" altLang="en-US" sz="2600" spc="1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婚姻</a:t>
            </a:r>
          </a:p>
          <a:p>
            <a:pPr marL="431800" lvl="0" indent="-431800" algn="l" fontAlgn="ctr">
              <a:lnSpc>
                <a:spcPct val="120000"/>
              </a:lnSpc>
              <a:spcBef>
                <a:spcPts val="0"/>
              </a:spcBef>
              <a:spcAft>
                <a:spcPts val="800"/>
              </a:spcAft>
              <a:buSzPct val="100000"/>
              <a:buFont typeface="Wingdings" panose="05000000000000000000" charset="0"/>
              <a:buChar char="l"/>
            </a:pPr>
            <a:r>
              <a:rPr lang="zh-CN" altLang="en-US" sz="2600" spc="1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《婚姻法》</a:t>
            </a:r>
          </a:p>
          <a:p>
            <a:pPr marL="431800" lvl="0" indent="-431800" algn="l" fontAlgn="ctr">
              <a:lnSpc>
                <a:spcPct val="120000"/>
              </a:lnSpc>
              <a:spcBef>
                <a:spcPts val="0"/>
              </a:spcBef>
              <a:spcAft>
                <a:spcPts val="800"/>
              </a:spcAft>
              <a:buSzPct val="100000"/>
              <a:buFont typeface="Wingdings" panose="05000000000000000000" charset="0"/>
              <a:buChar char="l"/>
            </a:pPr>
            <a:r>
              <a:rPr lang="zh-CN" altLang="en-US" sz="2600" spc="1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考虑离婚</a:t>
            </a:r>
          </a:p>
          <a:p>
            <a:pPr marL="431800" lvl="0" indent="-431800" algn="l" fontAlgn="ctr">
              <a:lnSpc>
                <a:spcPct val="120000"/>
              </a:lnSpc>
              <a:spcBef>
                <a:spcPts val="0"/>
              </a:spcBef>
              <a:spcAft>
                <a:spcPts val="800"/>
              </a:spcAft>
              <a:buSzPct val="100000"/>
              <a:buFont typeface="Wingdings" panose="05000000000000000000" charset="0"/>
              <a:buChar char="l"/>
            </a:pPr>
            <a:r>
              <a:rPr lang="zh-CN" altLang="en-US" sz="2600" spc="1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和声：使国家效应进入家庭</a:t>
            </a:r>
          </a:p>
          <a:p>
            <a:pPr marL="431800" lvl="0" indent="-431800" algn="l" fontAlgn="ctr">
              <a:lnSpc>
                <a:spcPct val="120000"/>
              </a:lnSpc>
              <a:spcBef>
                <a:spcPts val="0"/>
              </a:spcBef>
              <a:spcAft>
                <a:spcPts val="800"/>
              </a:spcAft>
              <a:buSzPct val="100000"/>
              <a:buFont typeface="Wingdings" panose="05000000000000000000" charset="0"/>
              <a:buChar char="l"/>
            </a:pPr>
            <a:r>
              <a:rPr lang="zh-CN" altLang="en-US" sz="2600" spc="1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运动时间之外</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5023104" cy="6858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lt1"/>
              </a:solidFill>
              <a:latin typeface="微软雅黑" panose="020B0503020204020204" charset="-122"/>
              <a:ea typeface="微软雅黑" panose="020B0503020204020204" charset="-122"/>
              <a:sym typeface="+mn-ea"/>
            </a:endParaRPr>
          </a:p>
        </p:txBody>
      </p:sp>
      <p:cxnSp>
        <p:nvCxnSpPr>
          <p:cNvPr id="11" name="直接连接符 10"/>
          <p:cNvCxnSpPr/>
          <p:nvPr>
            <p:custDataLst>
              <p:tags r:id="rId3"/>
            </p:custDataLst>
          </p:nvPr>
        </p:nvCxnSpPr>
        <p:spPr>
          <a:xfrm>
            <a:off x="609605" y="6324651"/>
            <a:ext cx="762006" cy="0"/>
          </a:xfrm>
          <a:prstGeom prst="line">
            <a:avLst/>
          </a:prstGeom>
          <a:ln w="1270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custDataLst>
              <p:tags r:id="rId4"/>
            </p:custDataLst>
          </p:nvPr>
        </p:nvSpPr>
        <p:spPr>
          <a:xfrm>
            <a:off x="457212" y="609600"/>
            <a:ext cx="4108692" cy="1082040"/>
          </a:xfrm>
          <a:prstGeom prst="rect">
            <a:avLst/>
          </a:prstGeom>
          <a:noFill/>
        </p:spPr>
        <p:txBody>
          <a:bodyPr wrap="square" lIns="63500" tIns="25400" rIns="63500" bIns="25400" rtlCol="0" anchor="b" anchorCtr="0">
            <a:normAutofit lnSpcReduction="10000"/>
          </a:bodyPr>
          <a:lstStyle/>
          <a:p>
            <a:pPr marL="0" indent="0" algn="l">
              <a:lnSpc>
                <a:spcPct val="110000"/>
              </a:lnSpc>
              <a:spcBef>
                <a:spcPts val="0"/>
              </a:spcBef>
              <a:spcAft>
                <a:spcPts val="0"/>
              </a:spcAft>
              <a:buSzPct val="100000"/>
              <a:buNone/>
            </a:pPr>
            <a:r>
              <a:rPr lang="zh-CN" altLang="en-US" sz="3100" b="1" spc="150">
                <a:solidFill>
                  <a:schemeClr val="lt1"/>
                </a:solidFill>
                <a:uFillTx/>
                <a:latin typeface="微软雅黑" panose="020B0503020204020204" charset="-122"/>
                <a:ea typeface="微软雅黑" panose="020B0503020204020204" charset="-122"/>
                <a:sym typeface="+mn-ea"/>
              </a:rPr>
              <a:t>表演：歌、舞、戏剧、会议</a:t>
            </a:r>
          </a:p>
        </p:txBody>
      </p:sp>
      <p:sp>
        <p:nvSpPr>
          <p:cNvPr id="6" name="Title 6"/>
          <p:cNvSpPr txBox="1"/>
          <p:nvPr>
            <p:custDataLst>
              <p:tags r:id="rId5"/>
            </p:custDataLst>
          </p:nvPr>
        </p:nvSpPr>
        <p:spPr>
          <a:xfrm>
            <a:off x="457212" y="1993698"/>
            <a:ext cx="4108692" cy="406908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400" spc="160">
                <a:ln w="3175">
                  <a:noFill/>
                  <a:prstDash val="dash"/>
                </a:ln>
                <a:solidFill>
                  <a:schemeClr val="lt1"/>
                </a:solidFill>
                <a:uFillTx/>
                <a:latin typeface="微软雅黑" panose="020B0503020204020204" charset="-122"/>
                <a:ea typeface="微软雅黑" panose="020B0503020204020204" charset="-122"/>
                <a:cs typeface="微软雅黑" panose="020B0503020204020204" charset="-122"/>
              </a:rPr>
              <a:t>“歌舞表演合法化了妇女们在公共场合的存在，将国家运动的词汇和姿态带到了音乐、动作、家庭关系、甚至是一个妇女的举手投足之中。”我们今天认为理所当然的生活空间场景，是经历过一个时代的冲突与改造的。</a:t>
            </a:r>
          </a:p>
        </p:txBody>
      </p:sp>
      <p:pic>
        <p:nvPicPr>
          <p:cNvPr id="7" name="图片 6"/>
          <p:cNvPicPr>
            <a:picLocks noChangeAspect="1"/>
          </p:cNvPicPr>
          <p:nvPr>
            <p:custDataLst>
              <p:tags r:id="rId6"/>
            </p:custDataLst>
          </p:nvPr>
        </p:nvPicPr>
        <p:blipFill rotWithShape="1">
          <a:blip r:embed="rId8"/>
          <a:srcRect l="5136" r="5136"/>
          <a:stretch>
            <a:fillRect/>
          </a:stretch>
        </p:blipFill>
        <p:spPr>
          <a:xfrm>
            <a:off x="5838865" y="1476363"/>
            <a:ext cx="5518188" cy="3905275"/>
          </a:xfrm>
          <a:prstGeom prst="roundRect">
            <a:avLst>
              <a:gd name="adj" fmla="val 8890"/>
            </a:avLst>
          </a:prstGeom>
          <a:effectLst>
            <a:outerShdw blurRad="279400" dist="88900" dir="2700000" algn="tl" rotWithShape="0">
              <a:srgbClr val="000000">
                <a:alpha val="10000"/>
              </a:srgbClr>
            </a:outerShdw>
          </a:effectLst>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2583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4" name="文本框 3"/>
          <p:cNvSpPr txBox="1"/>
          <p:nvPr>
            <p:custDataLst>
              <p:tags r:id="rId3"/>
            </p:custDataLst>
          </p:nvPr>
        </p:nvSpPr>
        <p:spPr>
          <a:xfrm>
            <a:off x="457200" y="152400"/>
            <a:ext cx="11277600" cy="6096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3200" b="1" spc="160">
                <a:solidFill>
                  <a:schemeClr val="lt1"/>
                </a:solidFill>
                <a:uFillTx/>
                <a:latin typeface="微软雅黑" panose="020B0503020204020204" charset="-122"/>
                <a:ea typeface="微软雅黑" panose="020B0503020204020204" charset="-122"/>
                <a:sym typeface="+mn-ea"/>
              </a:rPr>
              <a:t>《婚姻法》</a:t>
            </a:r>
          </a:p>
        </p:txBody>
      </p:sp>
      <p:sp>
        <p:nvSpPr>
          <p:cNvPr id="11" name="Title 6"/>
          <p:cNvSpPr txBox="1"/>
          <p:nvPr>
            <p:custDataLst>
              <p:tags r:id="rId4"/>
            </p:custDataLst>
          </p:nvPr>
        </p:nvSpPr>
        <p:spPr>
          <a:xfrm>
            <a:off x="800100" y="1465255"/>
            <a:ext cx="10591800" cy="143256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pPr>
            <a:r>
              <a:rPr lang="zh-CN" altLang="en-US" sz="2200" spc="1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用</a:t>
            </a:r>
            <a:r>
              <a:rPr lang="zh-CN" altLang="en-US" sz="2200" b="1" spc="1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文化工作组</a:t>
            </a:r>
            <a:r>
              <a:rPr lang="zh-CN" altLang="en-US" sz="2200" spc="1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a:t>
            </a:r>
            <a:r>
              <a:rPr lang="zh-CN" altLang="en-US" sz="2200" b="1" spc="1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信息站</a:t>
            </a:r>
            <a:r>
              <a:rPr lang="zh-CN" altLang="en-US" sz="2200" spc="1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促进工作，但发现一个两难困境：中央和省级的党政机关在执行婚姻法最基本的规定时，无法得到地方上的配合。于是在后来工作中把工作重点从解决冲突改为结束冲突、家庭和睦上。</a:t>
            </a:r>
          </a:p>
        </p:txBody>
      </p:sp>
      <p:sp>
        <p:nvSpPr>
          <p:cNvPr id="5" name="Title 6"/>
          <p:cNvSpPr txBox="1"/>
          <p:nvPr>
            <p:custDataLst>
              <p:tags r:id="rId5"/>
            </p:custDataLst>
          </p:nvPr>
        </p:nvSpPr>
        <p:spPr>
          <a:xfrm>
            <a:off x="800100" y="3200426"/>
            <a:ext cx="10591800" cy="106680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pPr>
            <a:r>
              <a:rPr lang="zh-CN" altLang="en-US" sz="2200" spc="1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1952年，省政府下派的一个婚姻工作组发现了一大堆</a:t>
            </a:r>
            <a:r>
              <a:rPr lang="zh-CN" altLang="en-US" sz="2200" b="1" spc="1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没有得到正式许可</a:t>
            </a:r>
            <a:r>
              <a:rPr lang="zh-CN" altLang="en-US" sz="2200" spc="1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的行为：买卖婚姻，未成年结婚，一夫多妻，收养童养媳，一妻二夫。</a:t>
            </a:r>
          </a:p>
        </p:txBody>
      </p:sp>
      <p:sp>
        <p:nvSpPr>
          <p:cNvPr id="9" name="Title 6"/>
          <p:cNvSpPr txBox="1"/>
          <p:nvPr>
            <p:custDataLst>
              <p:tags r:id="rId6"/>
            </p:custDataLst>
          </p:nvPr>
        </p:nvSpPr>
        <p:spPr>
          <a:xfrm>
            <a:off x="800100" y="4572036"/>
            <a:ext cx="10591800" cy="179832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pPr>
            <a:r>
              <a:rPr lang="zh-CN" altLang="en-US" sz="2200" spc="1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1950年末，陕西省一个老革命根据地——本该是全省意识形态最发达之地——发出的一份报告绝望地写道：“干部的保守落后封建思想</a:t>
            </a:r>
            <a:r>
              <a:rPr lang="zh-CN" altLang="en-US" sz="2200" b="1" spc="1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不愿意或不敢</a:t>
            </a:r>
            <a:r>
              <a:rPr lang="zh-CN" altLang="en-US" sz="2200" spc="1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将婚姻法大量宣传给群众，根源是：他们不了解有压迫就有反抗是革命的规律，反抗封建的束缚虐待是应该的；我们应站在解放妇女的立场上。”</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2"/>
            </p:custDataLst>
          </p:nvPr>
        </p:nvSpPr>
        <p:spPr>
          <a:xfrm>
            <a:off x="608400" y="607766"/>
            <a:ext cx="10975199" cy="5641198"/>
          </a:xfrm>
          <a:prstGeom prst="rect">
            <a:avLst/>
          </a:prstGeom>
          <a:solidFill>
            <a:schemeClr val="lt1"/>
          </a:solidFill>
          <a:ln>
            <a:noFill/>
          </a:ln>
          <a:effectLst>
            <a:outerShdw blurRad="127000" dist="38100" dir="5400000" algn="t" rotWithShape="0">
              <a:schemeClr val="dk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solidFill>
                <a:schemeClr val="lt1"/>
              </a:solidFill>
              <a:latin typeface="微软雅黑" panose="020B0503020204020204" charset="-122"/>
              <a:ea typeface="微软雅黑" panose="020B0503020204020204" charset="-122"/>
            </a:endParaRPr>
          </a:p>
        </p:txBody>
      </p:sp>
      <p:sp>
        <p:nvSpPr>
          <p:cNvPr id="7" name="Rectángulo 5"/>
          <p:cNvSpPr/>
          <p:nvPr>
            <p:custDataLst>
              <p:tags r:id="rId3"/>
            </p:custDataLst>
          </p:nvPr>
        </p:nvSpPr>
        <p:spPr>
          <a:xfrm>
            <a:off x="5628000" y="3044112"/>
            <a:ext cx="936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s-ES_tradnl" sz="13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4" name="文本框 3"/>
          <p:cNvSpPr txBox="1"/>
          <p:nvPr>
            <p:custDataLst>
              <p:tags r:id="rId4"/>
            </p:custDataLst>
          </p:nvPr>
        </p:nvSpPr>
        <p:spPr>
          <a:xfrm>
            <a:off x="1524000" y="2095643"/>
            <a:ext cx="9144000" cy="739139"/>
          </a:xfrm>
          <a:prstGeom prst="rect">
            <a:avLst/>
          </a:prstGeom>
          <a:noFill/>
        </p:spPr>
        <p:txBody>
          <a:bodyPr wrap="square" lIns="63500" tIns="25400" rIns="63500" bIns="25400" rtlCol="0" anchor="b" anchorCtr="0">
            <a:normAutofit/>
          </a:bodyPr>
          <a:lstStyle/>
          <a:p>
            <a:pPr marL="0" indent="0" algn="ctr">
              <a:lnSpc>
                <a:spcPct val="100000"/>
              </a:lnSpc>
              <a:spcBef>
                <a:spcPts val="0"/>
              </a:spcBef>
              <a:spcAft>
                <a:spcPts val="0"/>
              </a:spcAft>
              <a:buSzPct val="100000"/>
              <a:buNone/>
            </a:pPr>
            <a:r>
              <a:rPr lang="zh-CN" altLang="en-US" sz="4400" b="1" spc="280">
                <a:solidFill>
                  <a:schemeClr val="accent1"/>
                </a:solidFill>
                <a:uFillTx/>
                <a:latin typeface="微软雅黑" panose="020B0503020204020204" charset="-122"/>
                <a:ea typeface="微软雅黑" panose="020B0503020204020204" charset="-122"/>
                <a:sym typeface="+mn-ea"/>
              </a:rPr>
              <a:t>和声：使国家效应进入家庭</a:t>
            </a:r>
          </a:p>
        </p:txBody>
      </p:sp>
      <p:sp>
        <p:nvSpPr>
          <p:cNvPr id="11" name="Title 6"/>
          <p:cNvSpPr txBox="1"/>
          <p:nvPr>
            <p:custDataLst>
              <p:tags r:id="rId5"/>
            </p:custDataLst>
          </p:nvPr>
        </p:nvSpPr>
        <p:spPr>
          <a:xfrm>
            <a:off x="1524000" y="3291840"/>
            <a:ext cx="9144000" cy="112776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ctr" fontAlgn="auto">
              <a:lnSpc>
                <a:spcPct val="120000"/>
              </a:lnSpc>
              <a:spcBef>
                <a:spcPts val="0"/>
              </a:spcBef>
              <a:spcAft>
                <a:spcPts val="800"/>
              </a:spcAft>
              <a:buSzPct val="100000"/>
              <a:buNone/>
            </a:pPr>
            <a:r>
              <a:rPr lang="zh-CN" altLang="en-US" sz="2400" spc="16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宣传工作既包含向公婆们抗议，从而为青年妇女们争取更大的自由，也包括劝说年轻的妻子们继续维持艰难的婚姻关系。</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A-直接连接符 9"/>
          <p:cNvCxnSpPr/>
          <p:nvPr>
            <p:custDataLst>
              <p:tags r:id="rId2"/>
            </p:custDataLst>
          </p:nvPr>
        </p:nvCxnSpPr>
        <p:spPr>
          <a:xfrm flipH="1" flipV="1">
            <a:off x="9601835" y="0"/>
            <a:ext cx="2557145" cy="2571115"/>
          </a:xfrm>
          <a:prstGeom prst="line">
            <a:avLst/>
          </a:prstGeom>
          <a:ln w="12700">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PA-直角三角形 5"/>
          <p:cNvSpPr/>
          <p:nvPr>
            <p:custDataLst>
              <p:tags r:id="rId3"/>
            </p:custDataLst>
          </p:nvPr>
        </p:nvSpPr>
        <p:spPr>
          <a:xfrm>
            <a:off x="9923145" y="635"/>
            <a:ext cx="2268855" cy="2284730"/>
          </a:xfrm>
          <a:custGeom>
            <a:avLst/>
            <a:gdLst>
              <a:gd name="connsiteX0" fmla="*/ 0 w 2268855"/>
              <a:gd name="connsiteY0" fmla="*/ 0 h 2284730"/>
              <a:gd name="connsiteX1" fmla="*/ 2268855 w 2268855"/>
              <a:gd name="connsiteY1" fmla="*/ 0 h 2284730"/>
              <a:gd name="connsiteX2" fmla="*/ 2268855 w 2268855"/>
              <a:gd name="connsiteY2" fmla="*/ 2284730 h 2284730"/>
            </a:gdLst>
            <a:ahLst/>
            <a:cxnLst>
              <a:cxn ang="0">
                <a:pos x="connsiteX0" y="connsiteY0"/>
              </a:cxn>
              <a:cxn ang="0">
                <a:pos x="connsiteX1" y="connsiteY1"/>
              </a:cxn>
              <a:cxn ang="0">
                <a:pos x="connsiteX2" y="connsiteY2"/>
              </a:cxn>
            </a:cxnLst>
            <a:rect l="l" t="t" r="r" b="b"/>
            <a:pathLst>
              <a:path w="2268855" h="2284730">
                <a:moveTo>
                  <a:pt x="0" y="0"/>
                </a:moveTo>
                <a:lnTo>
                  <a:pt x="2268855" y="0"/>
                </a:lnTo>
                <a:lnTo>
                  <a:pt x="2268855" y="2284730"/>
                </a:lnTo>
                <a:close/>
              </a:path>
            </a:pathLst>
          </a:cu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PA-直角三角形 8"/>
          <p:cNvSpPr/>
          <p:nvPr>
            <p:custDataLst>
              <p:tags r:id="rId4"/>
            </p:custDataLst>
          </p:nvPr>
        </p:nvSpPr>
        <p:spPr>
          <a:xfrm>
            <a:off x="0" y="5401945"/>
            <a:ext cx="1459865" cy="1456055"/>
          </a:xfrm>
          <a:prstGeom prst="rtTriangl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cxnSp>
        <p:nvCxnSpPr>
          <p:cNvPr id="14" name="PA-直接连接符 9"/>
          <p:cNvCxnSpPr/>
          <p:nvPr>
            <p:custDataLst>
              <p:tags r:id="rId5"/>
            </p:custDataLst>
          </p:nvPr>
        </p:nvCxnSpPr>
        <p:spPr>
          <a:xfrm flipH="1" flipV="1">
            <a:off x="10160" y="4983480"/>
            <a:ext cx="1980565" cy="1905000"/>
          </a:xfrm>
          <a:prstGeom prst="line">
            <a:avLst/>
          </a:prstGeom>
          <a:ln w="12700">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6"/>
            </p:custDataLst>
          </p:nvPr>
        </p:nvSpPr>
        <p:spPr>
          <a:xfrm>
            <a:off x="609562" y="990608"/>
            <a:ext cx="10972876" cy="762000"/>
          </a:xfrm>
          <a:prstGeom prst="rect">
            <a:avLst/>
          </a:prstGeom>
          <a:noFill/>
        </p:spPr>
        <p:txBody>
          <a:bodyPr wrap="square" lIns="63500" tIns="25400" rIns="63500" bIns="25400" rtlCol="0" anchor="t" anchorCtr="0">
            <a:normAutofit fontScale="90000"/>
          </a:bodyPr>
          <a:lstStyle/>
          <a:p>
            <a:pPr marL="0" indent="0" algn="ctr">
              <a:lnSpc>
                <a:spcPct val="100000"/>
              </a:lnSpc>
              <a:spcBef>
                <a:spcPts val="0"/>
              </a:spcBef>
              <a:spcAft>
                <a:spcPts val="0"/>
              </a:spcAft>
              <a:buSzPct val="100000"/>
              <a:buNone/>
            </a:pPr>
            <a:r>
              <a:rPr lang="zh-CN" altLang="en-US" sz="4600" b="1" spc="300">
                <a:solidFill>
                  <a:schemeClr val="accent1"/>
                </a:solidFill>
                <a:uFillTx/>
                <a:latin typeface="微软雅黑" panose="020B0503020204020204" charset="-122"/>
                <a:ea typeface="微软雅黑" panose="020B0503020204020204" charset="-122"/>
                <a:sym typeface="+mn-ea"/>
              </a:rPr>
              <a:t>第五章</a:t>
            </a:r>
            <a:r>
              <a:rPr lang="en-US" altLang="zh-CN" sz="4600" b="1" spc="300">
                <a:solidFill>
                  <a:schemeClr val="accent1"/>
                </a:solidFill>
                <a:uFillTx/>
                <a:latin typeface="微软雅黑" panose="020B0503020204020204" charset="-122"/>
                <a:ea typeface="微软雅黑" panose="020B0503020204020204" charset="-122"/>
                <a:sym typeface="+mn-ea"/>
              </a:rPr>
              <a:t> </a:t>
            </a:r>
            <a:r>
              <a:rPr lang="zh-CN" altLang="en-US" sz="4600" b="1" spc="300">
                <a:solidFill>
                  <a:schemeClr val="accent1"/>
                </a:solidFill>
                <a:uFillTx/>
                <a:latin typeface="微软雅黑" panose="020B0503020204020204" charset="-122"/>
                <a:ea typeface="微软雅黑" panose="020B0503020204020204" charset="-122"/>
                <a:sym typeface="+mn-ea"/>
              </a:rPr>
              <a:t>农民</a:t>
            </a:r>
          </a:p>
        </p:txBody>
      </p:sp>
      <p:sp>
        <p:nvSpPr>
          <p:cNvPr id="16" name="Title 6"/>
          <p:cNvSpPr txBox="1"/>
          <p:nvPr>
            <p:custDataLst>
              <p:tags r:id="rId7"/>
            </p:custDataLst>
          </p:nvPr>
        </p:nvSpPr>
        <p:spPr>
          <a:xfrm>
            <a:off x="3067050" y="1981216"/>
            <a:ext cx="6057900" cy="396242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19100" lvl="0" indent="-419100" algn="l" fontAlgn="ctr">
              <a:lnSpc>
                <a:spcPct val="120000"/>
              </a:lnSpc>
              <a:spcBef>
                <a:spcPts val="0"/>
              </a:spcBef>
              <a:spcAft>
                <a:spcPts val="800"/>
              </a:spcAft>
              <a:buSzPct val="100000"/>
              <a:buFont typeface="Wingdings" panose="05000000000000000000" charset="0"/>
              <a:buChar char="l"/>
            </a:pPr>
            <a:r>
              <a:rPr lang="zh-CN" altLang="en-US" sz="2500" spc="17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合作社的兴起</a:t>
            </a:r>
          </a:p>
          <a:p>
            <a:pPr marL="419100" lvl="0" indent="-419100" algn="l" fontAlgn="ctr">
              <a:lnSpc>
                <a:spcPct val="120000"/>
              </a:lnSpc>
              <a:spcBef>
                <a:spcPts val="0"/>
              </a:spcBef>
              <a:spcAft>
                <a:spcPts val="800"/>
              </a:spcAft>
              <a:buSzPct val="100000"/>
              <a:buFont typeface="Wingdings" panose="05000000000000000000" charset="0"/>
              <a:buChar char="l"/>
            </a:pPr>
            <a:r>
              <a:rPr lang="zh-CN" altLang="en-US" sz="2500" spc="17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高级合作社</a:t>
            </a:r>
          </a:p>
          <a:p>
            <a:pPr marL="419100" lvl="0" indent="-419100" algn="l" fontAlgn="ctr">
              <a:lnSpc>
                <a:spcPct val="120000"/>
              </a:lnSpc>
              <a:spcBef>
                <a:spcPts val="0"/>
              </a:spcBef>
              <a:spcAft>
                <a:spcPts val="800"/>
              </a:spcAft>
              <a:buSzPct val="100000"/>
              <a:buFont typeface="Wingdings" panose="05000000000000000000" charset="0"/>
              <a:buChar char="l"/>
            </a:pPr>
            <a:r>
              <a:rPr lang="zh-CN" altLang="en-US" sz="2500" spc="17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动员妇女</a:t>
            </a:r>
          </a:p>
          <a:p>
            <a:pPr marL="419100" lvl="0" indent="-419100" algn="l" fontAlgn="ctr">
              <a:lnSpc>
                <a:spcPct val="120000"/>
              </a:lnSpc>
              <a:spcBef>
                <a:spcPts val="0"/>
              </a:spcBef>
              <a:spcAft>
                <a:spcPts val="800"/>
              </a:spcAft>
              <a:buSzPct val="100000"/>
              <a:buFont typeface="Wingdings" panose="05000000000000000000" charset="0"/>
              <a:buChar char="l"/>
            </a:pPr>
            <a:r>
              <a:rPr lang="zh-CN" altLang="en-US" sz="2500" spc="17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工分：一个有效的社会性别分析范畴</a:t>
            </a:r>
          </a:p>
          <a:p>
            <a:pPr marL="419100" lvl="0" indent="-419100" algn="l" fontAlgn="ctr">
              <a:lnSpc>
                <a:spcPct val="120000"/>
              </a:lnSpc>
              <a:spcBef>
                <a:spcPts val="0"/>
              </a:spcBef>
              <a:spcAft>
                <a:spcPts val="800"/>
              </a:spcAft>
              <a:buSzPct val="100000"/>
              <a:buFont typeface="Wingdings" panose="05000000000000000000" charset="0"/>
              <a:buChar char="l"/>
            </a:pPr>
            <a:r>
              <a:rPr lang="zh-CN" altLang="en-US" sz="2500" spc="17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农事女性化</a:t>
            </a:r>
          </a:p>
          <a:p>
            <a:pPr marL="419100" lvl="0" indent="-419100" algn="l" fontAlgn="ctr">
              <a:lnSpc>
                <a:spcPct val="120000"/>
              </a:lnSpc>
              <a:spcBef>
                <a:spcPts val="0"/>
              </a:spcBef>
              <a:spcAft>
                <a:spcPts val="800"/>
              </a:spcAft>
              <a:buSzPct val="100000"/>
              <a:buFont typeface="Wingdings" panose="05000000000000000000" charset="0"/>
              <a:buChar char="l"/>
            </a:pPr>
            <a:r>
              <a:rPr lang="zh-CN" altLang="en-US" sz="2500" spc="17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重现“家里没人”</a:t>
            </a:r>
          </a:p>
          <a:p>
            <a:pPr marL="419100" lvl="0" indent="-419100" algn="l" fontAlgn="ctr">
              <a:lnSpc>
                <a:spcPct val="120000"/>
              </a:lnSpc>
              <a:spcBef>
                <a:spcPts val="0"/>
              </a:spcBef>
              <a:spcAft>
                <a:spcPts val="800"/>
              </a:spcAft>
              <a:buSzPct val="100000"/>
              <a:buFont typeface="Wingdings" panose="05000000000000000000" charset="0"/>
              <a:buChar char="l"/>
            </a:pPr>
            <a:r>
              <a:rPr lang="zh-CN" altLang="en-US" sz="2500" spc="17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不满</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custDataLst>
              <p:tags r:id="rId2"/>
            </p:custDataLst>
          </p:nvPr>
        </p:nvSpPr>
        <p:spPr>
          <a:xfrm rot="10800000">
            <a:off x="8648700" y="0"/>
            <a:ext cx="3543298" cy="3251200"/>
          </a:xfrm>
          <a:prstGeom prst="rtTriangle">
            <a:avLst/>
          </a:prstGeom>
          <a:pattFill prst="wdDnDiag">
            <a:fgClr>
              <a:schemeClr val="lt1">
                <a:lumMod val="95000"/>
              </a:schemeClr>
            </a:fgClr>
            <a:bgClr>
              <a:schemeClr val="l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charset="-122"/>
              <a:ea typeface="微软雅黑" panose="020B0503020204020204" charset="-122"/>
            </a:endParaRPr>
          </a:p>
        </p:txBody>
      </p:sp>
      <p:sp>
        <p:nvSpPr>
          <p:cNvPr id="10" name="直角三角形 9"/>
          <p:cNvSpPr/>
          <p:nvPr>
            <p:custDataLst>
              <p:tags r:id="rId3"/>
            </p:custDataLst>
          </p:nvPr>
        </p:nvSpPr>
        <p:spPr>
          <a:xfrm>
            <a:off x="0" y="4467225"/>
            <a:ext cx="1877695" cy="2390775"/>
          </a:xfrm>
          <a:prstGeom prst="rtTriangl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charset="-122"/>
              <a:ea typeface="微软雅黑" panose="020B0503020204020204" charset="-122"/>
            </a:endParaRPr>
          </a:p>
        </p:txBody>
      </p:sp>
      <p:sp>
        <p:nvSpPr>
          <p:cNvPr id="5" name="文本框 4"/>
          <p:cNvSpPr txBox="1"/>
          <p:nvPr>
            <p:custDataLst>
              <p:tags r:id="rId4"/>
            </p:custDataLst>
          </p:nvPr>
        </p:nvSpPr>
        <p:spPr>
          <a:xfrm>
            <a:off x="914360" y="1371603"/>
            <a:ext cx="5169420" cy="1371613"/>
          </a:xfrm>
          <a:prstGeom prst="rect">
            <a:avLst/>
          </a:prstGeom>
          <a:noFill/>
        </p:spPr>
        <p:txBody>
          <a:bodyPr wrap="square" lIns="63500" tIns="25400" rIns="63500" bIns="25400" rtlCol="0" anchor="b" anchorCtr="0">
            <a:normAutofit/>
          </a:bodyPr>
          <a:lstStyle/>
          <a:p>
            <a:pPr marL="0" indent="0" algn="l">
              <a:lnSpc>
                <a:spcPct val="110000"/>
              </a:lnSpc>
              <a:spcBef>
                <a:spcPts val="0"/>
              </a:spcBef>
              <a:spcAft>
                <a:spcPts val="0"/>
              </a:spcAft>
              <a:buSzPct val="100000"/>
              <a:buNone/>
            </a:pPr>
            <a:r>
              <a:rPr lang="zh-CN" altLang="en-US" sz="3900" b="1" spc="230">
                <a:solidFill>
                  <a:schemeClr val="accent1"/>
                </a:solidFill>
                <a:uFillTx/>
                <a:latin typeface="微软雅黑" panose="020B0503020204020204" charset="-122"/>
                <a:ea typeface="微软雅黑" panose="020B0503020204020204" charset="-122"/>
                <a:sym typeface="+mn-ea"/>
              </a:rPr>
              <a:t>工分：一个有效的社会性别分析范畴</a:t>
            </a:r>
          </a:p>
        </p:txBody>
      </p:sp>
      <p:sp>
        <p:nvSpPr>
          <p:cNvPr id="11" name="Title 6"/>
          <p:cNvSpPr txBox="1"/>
          <p:nvPr>
            <p:custDataLst>
              <p:tags r:id="rId5"/>
            </p:custDataLst>
          </p:nvPr>
        </p:nvSpPr>
        <p:spPr>
          <a:xfrm>
            <a:off x="914360" y="3045258"/>
            <a:ext cx="5169420" cy="2288858"/>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300" spc="15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妇联努力消除合作社里对妇女劳动的两种态度：1.认为妇女没有能力从事任何有价值的劳动；2.可以给他们分配任何生产任务，并无需考虑他们作为妇女的特定需求。</a:t>
            </a:r>
          </a:p>
        </p:txBody>
      </p:sp>
      <p:pic>
        <p:nvPicPr>
          <p:cNvPr id="6" name="图片 5" descr="placingpictureplaceholder"/>
          <p:cNvPicPr>
            <a:picLocks noChangeAspect="1"/>
          </p:cNvPicPr>
          <p:nvPr>
            <p:custDataLst>
              <p:tags r:id="rId6"/>
            </p:custDataLst>
          </p:nvPr>
        </p:nvPicPr>
        <p:blipFill>
          <a:blip r:embed="rId9"/>
          <a:srcRect l="8959" r="8959"/>
          <a:stretch>
            <a:fillRect/>
          </a:stretch>
        </p:blipFill>
        <p:spPr>
          <a:xfrm>
            <a:off x="6845797" y="1371611"/>
            <a:ext cx="2168297" cy="3962425"/>
          </a:xfrm>
          <a:prstGeom prst="rect">
            <a:avLst/>
          </a:prstGeom>
        </p:spPr>
      </p:pic>
      <p:pic>
        <p:nvPicPr>
          <p:cNvPr id="7" name="图片 6" descr="placingpictureplaceholder"/>
          <p:cNvPicPr>
            <a:picLocks noChangeAspect="1"/>
          </p:cNvPicPr>
          <p:nvPr>
            <p:custDataLst>
              <p:tags r:id="rId7"/>
            </p:custDataLst>
          </p:nvPr>
        </p:nvPicPr>
        <p:blipFill>
          <a:blip r:embed="rId10"/>
          <a:srcRect l="31729" r="31729"/>
          <a:stretch>
            <a:fillRect/>
          </a:stretch>
        </p:blipFill>
        <p:spPr>
          <a:xfrm>
            <a:off x="9109343" y="1371611"/>
            <a:ext cx="2168297" cy="3962425"/>
          </a:xfrm>
          <a:prstGeom prst="rect">
            <a:avLst/>
          </a:prstGeom>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custDataLst>
              <p:tags r:id="rId2"/>
            </p:custDataLst>
          </p:nvPr>
        </p:nvSpPr>
        <p:spPr>
          <a:xfrm>
            <a:off x="2367286" y="1306146"/>
            <a:ext cx="7457427" cy="676274"/>
          </a:xfrm>
          <a:prstGeom prst="rect">
            <a:avLst/>
          </a:prstGeom>
          <a:noFill/>
        </p:spPr>
        <p:txBody>
          <a:bodyPr wrap="square" lIns="63500" tIns="25400" rIns="63500" bIns="25400" rtlCol="0" anchor="b" anchorCtr="0">
            <a:normAutofit/>
          </a:bodyPr>
          <a:lstStyle/>
          <a:p>
            <a:pPr marL="0" indent="0" algn="ctr">
              <a:lnSpc>
                <a:spcPct val="100000"/>
              </a:lnSpc>
              <a:spcBef>
                <a:spcPts val="0"/>
              </a:spcBef>
              <a:spcAft>
                <a:spcPts val="0"/>
              </a:spcAft>
              <a:buSzPct val="100000"/>
              <a:buNone/>
            </a:pPr>
            <a:r>
              <a:rPr lang="zh-CN" altLang="en-US" sz="4000" b="1" spc="240">
                <a:solidFill>
                  <a:schemeClr val="accent1"/>
                </a:solidFill>
                <a:uFillTx/>
                <a:latin typeface="微软雅黑" panose="020B0503020204020204" charset="-122"/>
                <a:ea typeface="微软雅黑" panose="020B0503020204020204" charset="-122"/>
              </a:rPr>
              <a:t>两个主题</a:t>
            </a:r>
          </a:p>
        </p:txBody>
      </p:sp>
      <p:sp>
        <p:nvSpPr>
          <p:cNvPr id="12" name="Title 6"/>
          <p:cNvSpPr txBox="1"/>
          <p:nvPr>
            <p:custDataLst>
              <p:tags r:id="rId3"/>
            </p:custDataLst>
          </p:nvPr>
        </p:nvSpPr>
        <p:spPr>
          <a:xfrm>
            <a:off x="2362200" y="2295078"/>
            <a:ext cx="7467600" cy="325677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81000" lvl="0" indent="-381000" algn="l" fontAlgn="ctr">
              <a:lnSpc>
                <a:spcPct val="120000"/>
              </a:lnSpc>
              <a:spcBef>
                <a:spcPts val="0"/>
              </a:spcBef>
              <a:spcAft>
                <a:spcPts val="800"/>
              </a:spcAft>
              <a:buSzPct val="100000"/>
              <a:buFont typeface="+mn-ea"/>
              <a:buAutoNum type="ea1JpnChsDbPeriod"/>
            </a:pPr>
            <a:r>
              <a:rPr lang="zh-CN" altLang="en-US" sz="2200" b="1" spc="1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女性劳动（Women’s Labor）</a:t>
            </a:r>
          </a:p>
          <a:p>
            <a:pPr marL="736600" lvl="1" indent="-355600" algn="l" fontAlgn="ctr">
              <a:lnSpc>
                <a:spcPct val="120000"/>
              </a:lnSpc>
              <a:spcBef>
                <a:spcPts val="0"/>
              </a:spcBef>
              <a:spcAft>
                <a:spcPts val="800"/>
              </a:spcAft>
              <a:buSzPct val="100000"/>
              <a:buFont typeface="Arial" panose="020B0604020202020204" pitchFamily="34" charset="0"/>
              <a:buChar char="○"/>
            </a:pPr>
            <a:r>
              <a:rPr lang="zh-CN" altLang="en-US" sz="2000" spc="12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包括公众可见的和被隐藏起来的。家务与公共空间里进行的活动（如种农事）。</a:t>
            </a:r>
          </a:p>
          <a:p>
            <a:pPr marL="381000" lvl="0" indent="-381000" algn="l" fontAlgn="ctr">
              <a:lnSpc>
                <a:spcPct val="120000"/>
              </a:lnSpc>
              <a:spcBef>
                <a:spcPts val="0"/>
              </a:spcBef>
              <a:spcAft>
                <a:spcPts val="800"/>
              </a:spcAft>
              <a:buSzPct val="100000"/>
              <a:buFont typeface="+mn-ea"/>
              <a:buAutoNum type="ea1JpnChsDbPeriod"/>
            </a:pPr>
            <a:r>
              <a:rPr lang="zh-CN" altLang="en-US" sz="2200" b="1" spc="1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女性符号（Woman as Symbol）</a:t>
            </a:r>
          </a:p>
          <a:p>
            <a:pPr marL="736600" lvl="1" indent="-355600" algn="l" fontAlgn="ctr">
              <a:lnSpc>
                <a:spcPct val="120000"/>
              </a:lnSpc>
              <a:spcBef>
                <a:spcPts val="0"/>
              </a:spcBef>
              <a:spcAft>
                <a:spcPts val="800"/>
              </a:spcAft>
              <a:buSzPct val="100000"/>
              <a:buFont typeface="Arial" panose="020B0604020202020204" pitchFamily="34" charset="0"/>
              <a:buChar char="○"/>
            </a:pPr>
            <a:r>
              <a:rPr lang="zh-CN" altLang="en-US" sz="2000" spc="12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关键词；政治性强、国家话语</a:t>
            </a:r>
          </a:p>
          <a:p>
            <a:pPr marL="736600" lvl="1" indent="-355600" algn="l" fontAlgn="ctr">
              <a:lnSpc>
                <a:spcPct val="120000"/>
              </a:lnSpc>
              <a:spcBef>
                <a:spcPts val="0"/>
              </a:spcBef>
              <a:spcAft>
                <a:spcPts val="800"/>
              </a:spcAft>
              <a:buSzPct val="100000"/>
              <a:buFont typeface="Arial" panose="020B0604020202020204" pitchFamily="34" charset="0"/>
              <a:buChar char="○"/>
            </a:pPr>
            <a:r>
              <a:rPr lang="zh-CN" altLang="en-US" sz="2000" spc="12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上世纪二、三十年代，新女性开始出现。（女大学生、自由婚恋观、组织社会机构）</a:t>
            </a:r>
          </a:p>
        </p:txBody>
      </p:sp>
      <p:sp>
        <p:nvSpPr>
          <p:cNvPr id="10" name="矩形 0"/>
          <p:cNvSpPr/>
          <p:nvPr>
            <p:custDataLst>
              <p:tags r:id="rId4"/>
            </p:custDataLst>
          </p:nvPr>
        </p:nvSpPr>
        <p:spPr>
          <a:xfrm>
            <a:off x="743223" y="604520"/>
            <a:ext cx="582173" cy="467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15" name="组合 14"/>
          <p:cNvGrpSpPr/>
          <p:nvPr>
            <p:custDataLst>
              <p:tags r:id="rId5"/>
            </p:custDataLst>
          </p:nvPr>
        </p:nvGrpSpPr>
        <p:grpSpPr>
          <a:xfrm>
            <a:off x="11201490" y="604520"/>
            <a:ext cx="203583" cy="74612"/>
            <a:chOff x="9839643" y="910585"/>
            <a:chExt cx="203545" cy="74612"/>
          </a:xfrm>
        </p:grpSpPr>
        <p:cxnSp>
          <p:nvCxnSpPr>
            <p:cNvPr id="16" name="直接连接符 15"/>
            <p:cNvCxnSpPr/>
            <p:nvPr>
              <p:custDataLst>
                <p:tags r:id="rId8"/>
              </p:custDataLst>
            </p:nvPr>
          </p:nvCxnSpPr>
          <p:spPr>
            <a:xfrm>
              <a:off x="9839643" y="910585"/>
              <a:ext cx="20354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9"/>
              </p:custDataLst>
            </p:nvPr>
          </p:nvCxnSpPr>
          <p:spPr>
            <a:xfrm>
              <a:off x="9839643" y="985197"/>
              <a:ext cx="15557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3" name="直接连接符 12"/>
          <p:cNvCxnSpPr/>
          <p:nvPr>
            <p:custDataLst>
              <p:tags r:id="rId6"/>
            </p:custDataLst>
          </p:nvPr>
        </p:nvCxnSpPr>
        <p:spPr>
          <a:xfrm rot="5400000">
            <a:off x="1162325" y="5760385"/>
            <a:ext cx="0" cy="838207"/>
          </a:xfrm>
          <a:prstGeom prst="line">
            <a:avLst/>
          </a:prstGeom>
          <a:ln w="762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7"/>
            </p:custDataLst>
          </p:nvPr>
        </p:nvCxnSpPr>
        <p:spPr>
          <a:xfrm>
            <a:off x="2367286" y="2144980"/>
            <a:ext cx="7457427" cy="0"/>
          </a:xfrm>
          <a:prstGeom prst="line">
            <a:avLst/>
          </a:prstGeom>
          <a:ln>
            <a:solidFill>
              <a:schemeClr val="dk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12192000" cy="912114"/>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10" name="文本框 9"/>
          <p:cNvSpPr txBox="1"/>
          <p:nvPr>
            <p:custDataLst>
              <p:tags r:id="rId3"/>
            </p:custDataLst>
          </p:nvPr>
        </p:nvSpPr>
        <p:spPr>
          <a:xfrm>
            <a:off x="457155" y="152401"/>
            <a:ext cx="11277689" cy="609600"/>
          </a:xfrm>
          <a:prstGeom prst="rect">
            <a:avLst/>
          </a:prstGeom>
          <a:noFill/>
        </p:spPr>
        <p:txBody>
          <a:bodyPr wrap="square" lIns="63500" tIns="25400" rIns="63500" bIns="25400" rtlCol="0" anchor="ctr" anchorCtr="0">
            <a:normAutofit lnSpcReduction="10000"/>
          </a:bodyPr>
          <a:lstStyle/>
          <a:p>
            <a:pPr marL="0" indent="0" algn="l">
              <a:lnSpc>
                <a:spcPct val="100000"/>
              </a:lnSpc>
              <a:spcBef>
                <a:spcPts val="0"/>
              </a:spcBef>
              <a:spcAft>
                <a:spcPts val="0"/>
              </a:spcAft>
              <a:buSzPct val="100000"/>
              <a:buNone/>
            </a:pPr>
            <a:r>
              <a:rPr lang="zh-CN" altLang="en-US" sz="3600" b="1" spc="200">
                <a:solidFill>
                  <a:schemeClr val="lt1"/>
                </a:solidFill>
                <a:uFillTx/>
                <a:latin typeface="微软雅黑" panose="020B0503020204020204" charset="-122"/>
                <a:ea typeface="微软雅黑" panose="020B0503020204020204" charset="-122"/>
              </a:rPr>
              <a:t>第六章 接生员</a:t>
            </a:r>
          </a:p>
        </p:txBody>
      </p:sp>
      <p:sp>
        <p:nvSpPr>
          <p:cNvPr id="11" name="Title 6"/>
          <p:cNvSpPr txBox="1"/>
          <p:nvPr>
            <p:custDataLst>
              <p:tags r:id="rId4"/>
            </p:custDataLst>
          </p:nvPr>
        </p:nvSpPr>
        <p:spPr>
          <a:xfrm>
            <a:off x="2914631" y="2072660"/>
            <a:ext cx="6362738" cy="316993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57200" lvl="0" indent="-457200" algn="l" fontAlgn="ctr">
              <a:lnSpc>
                <a:spcPct val="120000"/>
              </a:lnSpc>
              <a:spcBef>
                <a:spcPts val="0"/>
              </a:spcBef>
              <a:spcAft>
                <a:spcPts val="800"/>
              </a:spcAft>
              <a:buSzPct val="100000"/>
              <a:buFont typeface="Wingdings" panose="05000000000000000000" charset="0"/>
              <a:buChar char="l"/>
            </a:pPr>
            <a:r>
              <a:rPr lang="zh-CN" altLang="en-US" sz="2800" spc="2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农村的接生方法和旧产婆</a:t>
            </a:r>
          </a:p>
          <a:p>
            <a:pPr marL="457200" lvl="0" indent="-457200" algn="l" fontAlgn="ctr">
              <a:lnSpc>
                <a:spcPct val="120000"/>
              </a:lnSpc>
              <a:spcBef>
                <a:spcPts val="0"/>
              </a:spcBef>
              <a:spcAft>
                <a:spcPts val="800"/>
              </a:spcAft>
              <a:buSzPct val="100000"/>
              <a:buFont typeface="Wingdings" panose="05000000000000000000" charset="0"/>
              <a:buChar char="l"/>
            </a:pPr>
            <a:r>
              <a:rPr lang="zh-CN" altLang="en-US" sz="2800" spc="2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农村的接生方法</a:t>
            </a:r>
          </a:p>
          <a:p>
            <a:pPr marL="457200" lvl="0" indent="-457200" algn="l" fontAlgn="ctr">
              <a:lnSpc>
                <a:spcPct val="120000"/>
              </a:lnSpc>
              <a:spcBef>
                <a:spcPts val="0"/>
              </a:spcBef>
              <a:spcAft>
                <a:spcPts val="800"/>
              </a:spcAft>
              <a:buSzPct val="100000"/>
              <a:buFont typeface="Wingdings" panose="05000000000000000000" charset="0"/>
              <a:buChar char="l"/>
            </a:pPr>
            <a:r>
              <a:rPr lang="zh-CN" altLang="en-US" sz="2800" spc="2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接生合作化</a:t>
            </a:r>
          </a:p>
          <a:p>
            <a:pPr marL="457200" lvl="0" indent="-457200" algn="l" fontAlgn="ctr">
              <a:lnSpc>
                <a:spcPct val="120000"/>
              </a:lnSpc>
              <a:spcBef>
                <a:spcPts val="0"/>
              </a:spcBef>
              <a:spcAft>
                <a:spcPts val="800"/>
              </a:spcAft>
              <a:buSzPct val="100000"/>
              <a:buFont typeface="Wingdings" panose="05000000000000000000" charset="0"/>
              <a:buChar char="l"/>
            </a:pPr>
            <a:r>
              <a:rPr lang="zh-CN" altLang="en-US" sz="2800" spc="2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超越运动时间：接生的故事</a:t>
            </a:r>
          </a:p>
          <a:p>
            <a:pPr marL="457200" lvl="0" indent="-457200" algn="l" fontAlgn="ctr">
              <a:lnSpc>
                <a:spcPct val="120000"/>
              </a:lnSpc>
              <a:spcBef>
                <a:spcPts val="0"/>
              </a:spcBef>
              <a:spcAft>
                <a:spcPts val="800"/>
              </a:spcAft>
              <a:buSzPct val="100000"/>
              <a:buFont typeface="Wingdings" panose="05000000000000000000" charset="0"/>
              <a:buChar char="l"/>
            </a:pPr>
            <a:r>
              <a:rPr lang="zh-CN" altLang="en-US" sz="2800" spc="2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刘西罕和有关生育危险的魑魅魍魉</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914400" y="685979"/>
            <a:ext cx="10363200" cy="687158"/>
          </a:xfrm>
          <a:prstGeom prst="rect">
            <a:avLst/>
          </a:prstGeom>
          <a:noFill/>
        </p:spPr>
        <p:txBody>
          <a:bodyPr wrap="square" lIns="63500" tIns="25400" rIns="63500" bIns="25400" rtlCol="0" anchor="ctr" anchorCtr="0">
            <a:normAutofit lnSpcReduction="10000"/>
          </a:bodyPr>
          <a:lstStyle/>
          <a:p>
            <a:pPr marL="0" indent="0" algn="ctr">
              <a:lnSpc>
                <a:spcPct val="100000"/>
              </a:lnSpc>
              <a:spcBef>
                <a:spcPts val="0"/>
              </a:spcBef>
              <a:spcAft>
                <a:spcPts val="0"/>
              </a:spcAft>
              <a:buSzPct val="100000"/>
              <a:buNone/>
            </a:pPr>
            <a:r>
              <a:rPr lang="zh-CN" altLang="en-US" sz="4100" b="1" spc="250">
                <a:solidFill>
                  <a:schemeClr val="accent1"/>
                </a:solidFill>
                <a:uFillTx/>
                <a:latin typeface="微软雅黑" panose="020B0503020204020204" charset="-122"/>
                <a:ea typeface="微软雅黑" panose="020B0503020204020204" charset="-122"/>
              </a:rPr>
              <a:t>接生员</a:t>
            </a:r>
          </a:p>
        </p:txBody>
      </p:sp>
      <p:sp>
        <p:nvSpPr>
          <p:cNvPr id="6" name="矩形 5"/>
          <p:cNvSpPr/>
          <p:nvPr>
            <p:custDataLst>
              <p:tags r:id="rId3"/>
            </p:custDataLst>
          </p:nvPr>
        </p:nvSpPr>
        <p:spPr>
          <a:xfrm>
            <a:off x="914362" y="1676291"/>
            <a:ext cx="10363283" cy="4572109"/>
          </a:xfrm>
          <a:prstGeom prst="rect">
            <a:avLst/>
          </a:prstGeom>
          <a:solidFill>
            <a:schemeClr val="lt1"/>
          </a:solidFill>
          <a:ln>
            <a:noFill/>
          </a:ln>
          <a:effectLst>
            <a:outerShdw blurRad="127000" dist="38100" dir="5400000" algn="t" rotWithShape="0">
              <a:schemeClr val="dk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charset="-122"/>
              <a:ea typeface="微软雅黑" panose="020B0503020204020204" charset="-122"/>
            </a:endParaRPr>
          </a:p>
        </p:txBody>
      </p:sp>
      <p:sp>
        <p:nvSpPr>
          <p:cNvPr id="5" name="文本框 4"/>
          <p:cNvSpPr txBox="1"/>
          <p:nvPr>
            <p:custDataLst>
              <p:tags r:id="rId4"/>
            </p:custDataLst>
          </p:nvPr>
        </p:nvSpPr>
        <p:spPr>
          <a:xfrm flipH="1">
            <a:off x="1338068" y="1981479"/>
            <a:ext cx="4463598" cy="1718543"/>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20000"/>
              </a:lnSpc>
              <a:spcBef>
                <a:spcPts val="0"/>
              </a:spcBef>
              <a:spcAft>
                <a:spcPts val="800"/>
              </a:spcAft>
              <a:buSzPct val="100000"/>
            </a:pPr>
            <a:r>
              <a:rPr lang="zh-CN" altLang="en-US" sz="2200" spc="180">
                <a:solidFill>
                  <a:schemeClr val="tx1">
                    <a:lumMod val="85000"/>
                    <a:lumOff val="15000"/>
                  </a:schemeClr>
                </a:solidFill>
                <a:latin typeface="Arial" panose="020B0604020202020204" pitchFamily="34" charset="0"/>
                <a:ea typeface="微软雅黑" panose="020B0503020204020204" charset="-122"/>
              </a:rPr>
              <a:t>20世纪50年代，产婆的价钱是一只鸡、一块三尺的红布、一双鞋、一斗麦子、钱。</a:t>
            </a:r>
          </a:p>
        </p:txBody>
      </p:sp>
      <p:sp>
        <p:nvSpPr>
          <p:cNvPr id="7" name="文本框 6"/>
          <p:cNvSpPr txBox="1"/>
          <p:nvPr>
            <p:custDataLst>
              <p:tags r:id="rId5"/>
            </p:custDataLst>
          </p:nvPr>
        </p:nvSpPr>
        <p:spPr>
          <a:xfrm flipH="1">
            <a:off x="6391383" y="1981479"/>
            <a:ext cx="4463598" cy="1718543"/>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20000"/>
              </a:lnSpc>
              <a:spcBef>
                <a:spcPts val="0"/>
              </a:spcBef>
              <a:spcAft>
                <a:spcPts val="800"/>
              </a:spcAft>
              <a:buSzPct val="100000"/>
            </a:pPr>
            <a:r>
              <a:rPr lang="zh-CN" altLang="en-US" sz="2200" spc="140">
                <a:solidFill>
                  <a:schemeClr val="tx1">
                    <a:lumMod val="85000"/>
                    <a:lumOff val="15000"/>
                  </a:schemeClr>
                </a:solidFill>
                <a:latin typeface="Arial" panose="020B0604020202020204" pitchFamily="34" charset="0"/>
                <a:ea typeface="微软雅黑" panose="020B0503020204020204" charset="-122"/>
              </a:rPr>
              <a:t>新法接生让20世纪50年代起中国新生婴儿的死亡率大幅下降，从各地30%—53%直接下降了一半。</a:t>
            </a:r>
          </a:p>
        </p:txBody>
      </p:sp>
      <p:sp>
        <p:nvSpPr>
          <p:cNvPr id="8" name="文本框 7"/>
          <p:cNvSpPr txBox="1"/>
          <p:nvPr>
            <p:custDataLst>
              <p:tags r:id="rId6"/>
            </p:custDataLst>
          </p:nvPr>
        </p:nvSpPr>
        <p:spPr>
          <a:xfrm flipH="1">
            <a:off x="1338068" y="4225827"/>
            <a:ext cx="4463598" cy="1718543"/>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20000"/>
              </a:lnSpc>
              <a:spcBef>
                <a:spcPts val="0"/>
              </a:spcBef>
              <a:spcAft>
                <a:spcPts val="800"/>
              </a:spcAft>
              <a:buSzPct val="100000"/>
            </a:pPr>
            <a:r>
              <a:rPr lang="zh-CN" altLang="en-US" sz="2200" spc="180">
                <a:solidFill>
                  <a:schemeClr val="tx1">
                    <a:lumMod val="85000"/>
                    <a:lumOff val="15000"/>
                  </a:schemeClr>
                </a:solidFill>
                <a:latin typeface="Arial" panose="020B0604020202020204" pitchFamily="34" charset="0"/>
                <a:ea typeface="微软雅黑" panose="020B0503020204020204" charset="-122"/>
              </a:rPr>
              <a:t>农村的接生方法：井圈生 饿老生 西瓜生 慢生 莲花生 顶包生 </a:t>
            </a:r>
          </a:p>
        </p:txBody>
      </p:sp>
      <p:sp>
        <p:nvSpPr>
          <p:cNvPr id="9" name="文本框 8"/>
          <p:cNvSpPr txBox="1"/>
          <p:nvPr>
            <p:custDataLst>
              <p:tags r:id="rId7"/>
            </p:custDataLst>
          </p:nvPr>
        </p:nvSpPr>
        <p:spPr>
          <a:xfrm flipH="1">
            <a:off x="6391383" y="4225827"/>
            <a:ext cx="4463598" cy="1718543"/>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20000"/>
              </a:lnSpc>
              <a:spcBef>
                <a:spcPts val="0"/>
              </a:spcBef>
              <a:spcAft>
                <a:spcPts val="800"/>
              </a:spcAft>
              <a:buSzPct val="100000"/>
            </a:pPr>
            <a:r>
              <a:rPr lang="zh-CN" altLang="en-US" sz="2200" spc="180">
                <a:solidFill>
                  <a:schemeClr val="tx1">
                    <a:lumMod val="85000"/>
                    <a:lumOff val="15000"/>
                  </a:schemeClr>
                </a:solidFill>
                <a:latin typeface="Arial" panose="020B0604020202020204" pitchFamily="34" charset="0"/>
                <a:ea typeface="微软雅黑" panose="020B0503020204020204" charset="-122"/>
              </a:rPr>
              <a:t>1956年中央政府开始在农村地区宣传避孕。</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3048000"/>
            <a:ext cx="12192000" cy="3810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5" name="矩形 4"/>
          <p:cNvSpPr/>
          <p:nvPr>
            <p:custDataLst>
              <p:tags r:id="rId3"/>
            </p:custDataLst>
          </p:nvPr>
        </p:nvSpPr>
        <p:spPr>
          <a:xfrm>
            <a:off x="609562" y="1792447"/>
            <a:ext cx="10972888" cy="4435219"/>
          </a:xfrm>
          <a:prstGeom prst="rect">
            <a:avLst/>
          </a:prstGeom>
          <a:solidFill>
            <a:schemeClr val="lt1"/>
          </a:solidFill>
          <a:ln>
            <a:noFill/>
          </a:ln>
          <a:effectLst>
            <a:outerShdw blurRad="127000" dist="38100" dir="5400000" algn="t" rotWithShape="0">
              <a:schemeClr val="dk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pPr>
            <a:endParaRPr kumimoji="1" lang="zh-CN" altLang="en-US" sz="1600" b="1" noProof="0" dirty="0">
              <a:ln>
                <a:noFill/>
              </a:ln>
              <a:solidFill>
                <a:srgbClr val="FF0000"/>
              </a:solidFill>
              <a:effectLst/>
              <a:uLnTx/>
              <a:uFillTx/>
              <a:latin typeface="微软雅黑" panose="020B0503020204020204" charset="-122"/>
              <a:ea typeface="微软雅黑" panose="020B0503020204020204" charset="-122"/>
              <a:sym typeface="+mn-ea"/>
            </a:endParaRPr>
          </a:p>
        </p:txBody>
      </p:sp>
      <p:sp>
        <p:nvSpPr>
          <p:cNvPr id="6" name="文本框 5"/>
          <p:cNvSpPr txBox="1"/>
          <p:nvPr>
            <p:custDataLst>
              <p:tags r:id="rId4"/>
            </p:custDataLst>
          </p:nvPr>
        </p:nvSpPr>
        <p:spPr>
          <a:xfrm>
            <a:off x="609562" y="609605"/>
            <a:ext cx="10972876" cy="762000"/>
          </a:xfrm>
          <a:prstGeom prst="rect">
            <a:avLst/>
          </a:prstGeom>
          <a:noFill/>
        </p:spPr>
        <p:txBody>
          <a:bodyPr wrap="square" lIns="63500" tIns="25400" rIns="63500" bIns="25400" rtlCol="0" anchor="t" anchorCtr="0">
            <a:normAutofit lnSpcReduction="10000"/>
          </a:bodyPr>
          <a:lstStyle/>
          <a:p>
            <a:pPr marL="0" indent="0" algn="ctr">
              <a:lnSpc>
                <a:spcPct val="100000"/>
              </a:lnSpc>
              <a:spcBef>
                <a:spcPts val="0"/>
              </a:spcBef>
              <a:spcAft>
                <a:spcPts val="0"/>
              </a:spcAft>
              <a:buSzPct val="100000"/>
              <a:buNone/>
            </a:pPr>
            <a:r>
              <a:rPr lang="zh-CN" altLang="en-US" sz="4600" b="1" spc="300">
                <a:solidFill>
                  <a:schemeClr val="accent1"/>
                </a:solidFill>
                <a:uFillTx/>
                <a:latin typeface="微软雅黑" panose="020B0503020204020204" charset="-122"/>
                <a:ea typeface="微软雅黑" panose="020B0503020204020204" charset="-122"/>
              </a:rPr>
              <a:t>第七章 母亲</a:t>
            </a:r>
          </a:p>
        </p:txBody>
      </p:sp>
      <p:sp>
        <p:nvSpPr>
          <p:cNvPr id="4" name="Freeform"/>
          <p:cNvSpPr/>
          <p:nvPr>
            <p:custDataLst>
              <p:tags r:id="rId5"/>
            </p:custDataLst>
          </p:nvPr>
        </p:nvSpPr>
        <p:spPr bwMode="auto">
          <a:xfrm>
            <a:off x="1104049" y="2358502"/>
            <a:ext cx="98242" cy="98242"/>
          </a:xfrm>
          <a:custGeom>
            <a:avLst/>
            <a:gdLst>
              <a:gd name="T0" fmla="*/ 40 w 80"/>
              <a:gd name="T1" fmla="*/ 80 h 80"/>
              <a:gd name="T2" fmla="*/ 80 w 80"/>
              <a:gd name="T3" fmla="*/ 40 h 80"/>
              <a:gd name="T4" fmla="*/ 40 w 80"/>
              <a:gd name="T5" fmla="*/ 0 h 80"/>
              <a:gd name="T6" fmla="*/ 0 w 80"/>
              <a:gd name="T7" fmla="*/ 40 h 80"/>
            </a:gdLst>
            <a:ahLst/>
            <a:cxnLst>
              <a:cxn ang="0">
                <a:pos x="T0" y="T1"/>
              </a:cxn>
              <a:cxn ang="0">
                <a:pos x="T2" y="T3"/>
              </a:cxn>
              <a:cxn ang="0">
                <a:pos x="T4" y="T5"/>
              </a:cxn>
              <a:cxn ang="0">
                <a:pos x="T6" y="T7"/>
              </a:cxn>
            </a:cxnLst>
            <a:rect l="0" t="0" r="r" b="b"/>
            <a:pathLst>
              <a:path w="80" h="80">
                <a:moveTo>
                  <a:pt x="40" y="80"/>
                </a:moveTo>
                <a:cubicBezTo>
                  <a:pt x="62" y="80"/>
                  <a:pt x="80" y="62"/>
                  <a:pt x="80" y="40"/>
                </a:cubicBezTo>
                <a:cubicBezTo>
                  <a:pt x="80" y="18"/>
                  <a:pt x="62" y="0"/>
                  <a:pt x="40" y="0"/>
                </a:cubicBezTo>
                <a:cubicBezTo>
                  <a:pt x="18" y="0"/>
                  <a:pt x="0" y="18"/>
                  <a:pt x="0" y="40"/>
                </a:cubicBezTo>
              </a:path>
            </a:pathLst>
          </a:custGeom>
          <a:solidFill>
            <a:schemeClr val="accent1"/>
          </a:solidFill>
          <a:ln w="33338" cap="rnd">
            <a:noFill/>
            <a:prstDash val="solid"/>
            <a:round/>
          </a:ln>
        </p:spPr>
        <p:txBody>
          <a:bodyPr vert="horz" wrap="square" lIns="91440" tIns="45720" rIns="91440" bIns="45720" numCol="1" anchor="t" anchorCtr="0" compatLnSpc="1"/>
          <a:lstStyle/>
          <a:p>
            <a:endParaRPr lang="zh-CN" altLang="en-US"/>
          </a:p>
        </p:txBody>
      </p:sp>
      <p:sp>
        <p:nvSpPr>
          <p:cNvPr id="7" name="Freeform"/>
          <p:cNvSpPr/>
          <p:nvPr>
            <p:custDataLst>
              <p:tags r:id="rId6"/>
            </p:custDataLst>
          </p:nvPr>
        </p:nvSpPr>
        <p:spPr bwMode="auto">
          <a:xfrm>
            <a:off x="914483" y="2360578"/>
            <a:ext cx="285733" cy="285733"/>
          </a:xfrm>
          <a:custGeom>
            <a:avLst/>
            <a:gdLst>
              <a:gd name="T0" fmla="*/ 154 w 232"/>
              <a:gd name="T1" fmla="*/ 38 h 232"/>
              <a:gd name="T2" fmla="*/ 126 w 232"/>
              <a:gd name="T3" fmla="*/ 7 h 232"/>
              <a:gd name="T4" fmla="*/ 103 w 232"/>
              <a:gd name="T5" fmla="*/ 7 h 232"/>
              <a:gd name="T6" fmla="*/ 86 w 232"/>
              <a:gd name="T7" fmla="*/ 27 h 232"/>
              <a:gd name="T8" fmla="*/ 89 w 232"/>
              <a:gd name="T9" fmla="*/ 44 h 232"/>
              <a:gd name="T10" fmla="*/ 114 w 232"/>
              <a:gd name="T11" fmla="*/ 77 h 232"/>
              <a:gd name="T12" fmla="*/ 75 w 232"/>
              <a:gd name="T13" fmla="*/ 118 h 232"/>
              <a:gd name="T14" fmla="*/ 42 w 232"/>
              <a:gd name="T15" fmla="*/ 93 h 232"/>
              <a:gd name="T16" fmla="*/ 24 w 232"/>
              <a:gd name="T17" fmla="*/ 90 h 232"/>
              <a:gd name="T18" fmla="*/ 7 w 232"/>
              <a:gd name="T19" fmla="*/ 106 h 232"/>
              <a:gd name="T20" fmla="*/ 7 w 232"/>
              <a:gd name="T21" fmla="*/ 129 h 232"/>
              <a:gd name="T22" fmla="*/ 103 w 232"/>
              <a:gd name="T23" fmla="*/ 225 h 232"/>
              <a:gd name="T24" fmla="*/ 126 w 232"/>
              <a:gd name="T25" fmla="*/ 225 h 232"/>
              <a:gd name="T26" fmla="*/ 225 w 232"/>
              <a:gd name="T27" fmla="*/ 129 h 232"/>
              <a:gd name="T28" fmla="*/ 225 w 232"/>
              <a:gd name="T29" fmla="*/ 106 h 232"/>
              <a:gd name="T30" fmla="*/ 194 w 232"/>
              <a:gd name="T31" fmla="*/ 7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232">
                <a:moveTo>
                  <a:pt x="154" y="38"/>
                </a:moveTo>
                <a:cubicBezTo>
                  <a:pt x="126" y="7"/>
                  <a:pt x="126" y="7"/>
                  <a:pt x="126" y="7"/>
                </a:cubicBezTo>
                <a:cubicBezTo>
                  <a:pt x="120" y="0"/>
                  <a:pt x="110" y="0"/>
                  <a:pt x="103" y="7"/>
                </a:cubicBezTo>
                <a:cubicBezTo>
                  <a:pt x="86" y="27"/>
                  <a:pt x="86" y="27"/>
                  <a:pt x="86" y="27"/>
                </a:cubicBezTo>
                <a:cubicBezTo>
                  <a:pt x="80" y="33"/>
                  <a:pt x="81" y="41"/>
                  <a:pt x="89" y="44"/>
                </a:cubicBezTo>
                <a:cubicBezTo>
                  <a:pt x="89" y="44"/>
                  <a:pt x="114" y="55"/>
                  <a:pt x="114" y="77"/>
                </a:cubicBezTo>
                <a:cubicBezTo>
                  <a:pt x="114" y="99"/>
                  <a:pt x="97" y="118"/>
                  <a:pt x="75" y="118"/>
                </a:cubicBezTo>
                <a:cubicBezTo>
                  <a:pt x="53" y="118"/>
                  <a:pt x="42" y="93"/>
                  <a:pt x="42" y="93"/>
                </a:cubicBezTo>
                <a:cubicBezTo>
                  <a:pt x="38" y="85"/>
                  <a:pt x="30" y="84"/>
                  <a:pt x="24" y="90"/>
                </a:cubicBezTo>
                <a:cubicBezTo>
                  <a:pt x="7" y="106"/>
                  <a:pt x="7" y="106"/>
                  <a:pt x="7" y="106"/>
                </a:cubicBezTo>
                <a:cubicBezTo>
                  <a:pt x="0" y="112"/>
                  <a:pt x="0" y="122"/>
                  <a:pt x="7" y="129"/>
                </a:cubicBezTo>
                <a:cubicBezTo>
                  <a:pt x="103" y="225"/>
                  <a:pt x="103" y="225"/>
                  <a:pt x="103" y="225"/>
                </a:cubicBezTo>
                <a:cubicBezTo>
                  <a:pt x="110" y="232"/>
                  <a:pt x="120" y="232"/>
                  <a:pt x="126" y="225"/>
                </a:cubicBezTo>
                <a:cubicBezTo>
                  <a:pt x="225" y="129"/>
                  <a:pt x="225" y="129"/>
                  <a:pt x="225" y="129"/>
                </a:cubicBezTo>
                <a:cubicBezTo>
                  <a:pt x="232" y="122"/>
                  <a:pt x="232" y="112"/>
                  <a:pt x="225" y="106"/>
                </a:cubicBezTo>
                <a:cubicBezTo>
                  <a:pt x="194" y="78"/>
                  <a:pt x="194" y="78"/>
                  <a:pt x="194" y="78"/>
                </a:cubicBezTo>
              </a:path>
            </a:pathLst>
          </a:custGeom>
          <a:solidFill>
            <a:schemeClr val="accent1"/>
          </a:solidFill>
          <a:ln w="33338" cap="rnd">
            <a:noFill/>
            <a:prstDash val="solid"/>
            <a:round/>
          </a:ln>
        </p:spPr>
        <p:txBody>
          <a:bodyPr vert="horz" wrap="square" lIns="91440" tIns="45720" rIns="91440" bIns="45720" numCol="1" anchor="t" anchorCtr="0" compatLnSpc="1"/>
          <a:lstStyle/>
          <a:p>
            <a:endParaRPr lang="zh-CN" altLang="en-US" dirty="0"/>
          </a:p>
        </p:txBody>
      </p:sp>
      <p:sp>
        <p:nvSpPr>
          <p:cNvPr id="9" name="TextBox"/>
          <p:cNvSpPr txBox="1"/>
          <p:nvPr>
            <p:custDataLst>
              <p:tags r:id="rId7"/>
            </p:custDataLst>
          </p:nvPr>
        </p:nvSpPr>
        <p:spPr>
          <a:xfrm>
            <a:off x="1389783" y="2153023"/>
            <a:ext cx="4596642" cy="646878"/>
          </a:xfrm>
          <a:prstGeom prst="rect">
            <a:avLst/>
          </a:prstGeom>
          <a:noFill/>
        </p:spPr>
        <p:txBody>
          <a:bodyPr wrap="square" rtlCol="0" anchor="ctr">
            <a:normAutofit/>
          </a:bodyPr>
          <a:lstStyle/>
          <a:p>
            <a:pPr marL="0" lvl="0" indent="0" algn="l">
              <a:lnSpc>
                <a:spcPct val="100000"/>
              </a:lnSpc>
              <a:spcBef>
                <a:spcPts val="0"/>
              </a:spcBef>
              <a:spcAft>
                <a:spcPts val="800"/>
              </a:spcAft>
              <a:buSzPct val="100000"/>
            </a:pPr>
            <a:r>
              <a:rPr lang="zh-CN" altLang="en-US" sz="3200" spc="240">
                <a:solidFill>
                  <a:schemeClr val="tx1">
                    <a:lumMod val="75000"/>
                    <a:lumOff val="25000"/>
                  </a:schemeClr>
                </a:solidFill>
                <a:uFillTx/>
                <a:latin typeface="Arial" panose="020B0604020202020204" pitchFamily="34" charset="0"/>
                <a:ea typeface="微软雅黑" panose="020B0503020204020204" charset="-122"/>
              </a:rPr>
              <a:t>使可见的变为不可见的</a:t>
            </a:r>
          </a:p>
        </p:txBody>
      </p:sp>
      <p:sp>
        <p:nvSpPr>
          <p:cNvPr id="10" name="Freeform"/>
          <p:cNvSpPr/>
          <p:nvPr>
            <p:custDataLst>
              <p:tags r:id="rId8"/>
            </p:custDataLst>
          </p:nvPr>
        </p:nvSpPr>
        <p:spPr bwMode="auto">
          <a:xfrm>
            <a:off x="6395225" y="2358502"/>
            <a:ext cx="98242" cy="98242"/>
          </a:xfrm>
          <a:custGeom>
            <a:avLst/>
            <a:gdLst>
              <a:gd name="T0" fmla="*/ 40 w 80"/>
              <a:gd name="T1" fmla="*/ 80 h 80"/>
              <a:gd name="T2" fmla="*/ 80 w 80"/>
              <a:gd name="T3" fmla="*/ 40 h 80"/>
              <a:gd name="T4" fmla="*/ 40 w 80"/>
              <a:gd name="T5" fmla="*/ 0 h 80"/>
              <a:gd name="T6" fmla="*/ 0 w 80"/>
              <a:gd name="T7" fmla="*/ 40 h 80"/>
            </a:gdLst>
            <a:ahLst/>
            <a:cxnLst>
              <a:cxn ang="0">
                <a:pos x="T0" y="T1"/>
              </a:cxn>
              <a:cxn ang="0">
                <a:pos x="T2" y="T3"/>
              </a:cxn>
              <a:cxn ang="0">
                <a:pos x="T4" y="T5"/>
              </a:cxn>
              <a:cxn ang="0">
                <a:pos x="T6" y="T7"/>
              </a:cxn>
            </a:cxnLst>
            <a:rect l="0" t="0" r="r" b="b"/>
            <a:pathLst>
              <a:path w="80" h="80">
                <a:moveTo>
                  <a:pt x="40" y="80"/>
                </a:moveTo>
                <a:cubicBezTo>
                  <a:pt x="62" y="80"/>
                  <a:pt x="80" y="62"/>
                  <a:pt x="80" y="40"/>
                </a:cubicBezTo>
                <a:cubicBezTo>
                  <a:pt x="80" y="18"/>
                  <a:pt x="62" y="0"/>
                  <a:pt x="40" y="0"/>
                </a:cubicBezTo>
                <a:cubicBezTo>
                  <a:pt x="18" y="0"/>
                  <a:pt x="0" y="18"/>
                  <a:pt x="0" y="40"/>
                </a:cubicBezTo>
              </a:path>
            </a:pathLst>
          </a:custGeom>
          <a:solidFill>
            <a:schemeClr val="accent1"/>
          </a:solidFill>
          <a:ln w="33338" cap="rnd">
            <a:noFill/>
            <a:prstDash val="solid"/>
            <a:round/>
          </a:ln>
        </p:spPr>
        <p:txBody>
          <a:bodyPr vert="horz" wrap="square" lIns="91440" tIns="45720" rIns="91440" bIns="45720" numCol="1" anchor="t" anchorCtr="0" compatLnSpc="1"/>
          <a:lstStyle/>
          <a:p>
            <a:endParaRPr lang="zh-CN" altLang="en-US"/>
          </a:p>
        </p:txBody>
      </p:sp>
      <p:sp>
        <p:nvSpPr>
          <p:cNvPr id="11" name="Freeform"/>
          <p:cNvSpPr/>
          <p:nvPr>
            <p:custDataLst>
              <p:tags r:id="rId9"/>
            </p:custDataLst>
          </p:nvPr>
        </p:nvSpPr>
        <p:spPr bwMode="auto">
          <a:xfrm>
            <a:off x="6205658" y="2360578"/>
            <a:ext cx="285733" cy="285733"/>
          </a:xfrm>
          <a:custGeom>
            <a:avLst/>
            <a:gdLst>
              <a:gd name="T0" fmla="*/ 154 w 232"/>
              <a:gd name="T1" fmla="*/ 38 h 232"/>
              <a:gd name="T2" fmla="*/ 126 w 232"/>
              <a:gd name="T3" fmla="*/ 7 h 232"/>
              <a:gd name="T4" fmla="*/ 103 w 232"/>
              <a:gd name="T5" fmla="*/ 7 h 232"/>
              <a:gd name="T6" fmla="*/ 86 w 232"/>
              <a:gd name="T7" fmla="*/ 27 h 232"/>
              <a:gd name="T8" fmla="*/ 89 w 232"/>
              <a:gd name="T9" fmla="*/ 44 h 232"/>
              <a:gd name="T10" fmla="*/ 114 w 232"/>
              <a:gd name="T11" fmla="*/ 77 h 232"/>
              <a:gd name="T12" fmla="*/ 75 w 232"/>
              <a:gd name="T13" fmla="*/ 118 h 232"/>
              <a:gd name="T14" fmla="*/ 42 w 232"/>
              <a:gd name="T15" fmla="*/ 93 h 232"/>
              <a:gd name="T16" fmla="*/ 24 w 232"/>
              <a:gd name="T17" fmla="*/ 90 h 232"/>
              <a:gd name="T18" fmla="*/ 7 w 232"/>
              <a:gd name="T19" fmla="*/ 106 h 232"/>
              <a:gd name="T20" fmla="*/ 7 w 232"/>
              <a:gd name="T21" fmla="*/ 129 h 232"/>
              <a:gd name="T22" fmla="*/ 103 w 232"/>
              <a:gd name="T23" fmla="*/ 225 h 232"/>
              <a:gd name="T24" fmla="*/ 126 w 232"/>
              <a:gd name="T25" fmla="*/ 225 h 232"/>
              <a:gd name="T26" fmla="*/ 225 w 232"/>
              <a:gd name="T27" fmla="*/ 129 h 232"/>
              <a:gd name="T28" fmla="*/ 225 w 232"/>
              <a:gd name="T29" fmla="*/ 106 h 232"/>
              <a:gd name="T30" fmla="*/ 194 w 232"/>
              <a:gd name="T31" fmla="*/ 7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232">
                <a:moveTo>
                  <a:pt x="154" y="38"/>
                </a:moveTo>
                <a:cubicBezTo>
                  <a:pt x="126" y="7"/>
                  <a:pt x="126" y="7"/>
                  <a:pt x="126" y="7"/>
                </a:cubicBezTo>
                <a:cubicBezTo>
                  <a:pt x="120" y="0"/>
                  <a:pt x="110" y="0"/>
                  <a:pt x="103" y="7"/>
                </a:cubicBezTo>
                <a:cubicBezTo>
                  <a:pt x="86" y="27"/>
                  <a:pt x="86" y="27"/>
                  <a:pt x="86" y="27"/>
                </a:cubicBezTo>
                <a:cubicBezTo>
                  <a:pt x="80" y="33"/>
                  <a:pt x="81" y="41"/>
                  <a:pt x="89" y="44"/>
                </a:cubicBezTo>
                <a:cubicBezTo>
                  <a:pt x="89" y="44"/>
                  <a:pt x="114" y="55"/>
                  <a:pt x="114" y="77"/>
                </a:cubicBezTo>
                <a:cubicBezTo>
                  <a:pt x="114" y="99"/>
                  <a:pt x="97" y="118"/>
                  <a:pt x="75" y="118"/>
                </a:cubicBezTo>
                <a:cubicBezTo>
                  <a:pt x="53" y="118"/>
                  <a:pt x="42" y="93"/>
                  <a:pt x="42" y="93"/>
                </a:cubicBezTo>
                <a:cubicBezTo>
                  <a:pt x="38" y="85"/>
                  <a:pt x="30" y="84"/>
                  <a:pt x="24" y="90"/>
                </a:cubicBezTo>
                <a:cubicBezTo>
                  <a:pt x="7" y="106"/>
                  <a:pt x="7" y="106"/>
                  <a:pt x="7" y="106"/>
                </a:cubicBezTo>
                <a:cubicBezTo>
                  <a:pt x="0" y="112"/>
                  <a:pt x="0" y="122"/>
                  <a:pt x="7" y="129"/>
                </a:cubicBezTo>
                <a:cubicBezTo>
                  <a:pt x="103" y="225"/>
                  <a:pt x="103" y="225"/>
                  <a:pt x="103" y="225"/>
                </a:cubicBezTo>
                <a:cubicBezTo>
                  <a:pt x="110" y="232"/>
                  <a:pt x="120" y="232"/>
                  <a:pt x="126" y="225"/>
                </a:cubicBezTo>
                <a:cubicBezTo>
                  <a:pt x="225" y="129"/>
                  <a:pt x="225" y="129"/>
                  <a:pt x="225" y="129"/>
                </a:cubicBezTo>
                <a:cubicBezTo>
                  <a:pt x="232" y="122"/>
                  <a:pt x="232" y="112"/>
                  <a:pt x="225" y="106"/>
                </a:cubicBezTo>
                <a:cubicBezTo>
                  <a:pt x="194" y="78"/>
                  <a:pt x="194" y="78"/>
                  <a:pt x="194" y="78"/>
                </a:cubicBezTo>
              </a:path>
            </a:pathLst>
          </a:custGeom>
          <a:solidFill>
            <a:schemeClr val="accent1"/>
          </a:solidFill>
          <a:ln w="33338" cap="rnd">
            <a:noFill/>
            <a:prstDash val="solid"/>
            <a:round/>
          </a:ln>
        </p:spPr>
        <p:txBody>
          <a:bodyPr vert="horz" wrap="square" lIns="91440" tIns="45720" rIns="91440" bIns="45720" numCol="1" anchor="t" anchorCtr="0" compatLnSpc="1"/>
          <a:lstStyle/>
          <a:p>
            <a:endParaRPr lang="zh-CN" altLang="en-US" dirty="0"/>
          </a:p>
        </p:txBody>
      </p:sp>
      <p:sp>
        <p:nvSpPr>
          <p:cNvPr id="12" name="TextBox"/>
          <p:cNvSpPr txBox="1"/>
          <p:nvPr>
            <p:custDataLst>
              <p:tags r:id="rId10"/>
            </p:custDataLst>
          </p:nvPr>
        </p:nvSpPr>
        <p:spPr>
          <a:xfrm>
            <a:off x="6680958" y="2153023"/>
            <a:ext cx="4596642" cy="646878"/>
          </a:xfrm>
          <a:prstGeom prst="rect">
            <a:avLst/>
          </a:prstGeom>
          <a:noFill/>
        </p:spPr>
        <p:txBody>
          <a:bodyPr wrap="square" rtlCol="0" anchor="ctr">
            <a:normAutofit/>
          </a:bodyPr>
          <a:lstStyle/>
          <a:p>
            <a:pPr marL="0" lvl="0" indent="0" algn="l">
              <a:lnSpc>
                <a:spcPct val="100000"/>
              </a:lnSpc>
              <a:spcBef>
                <a:spcPts val="0"/>
              </a:spcBef>
              <a:spcAft>
                <a:spcPts val="800"/>
              </a:spcAft>
              <a:buSzPct val="100000"/>
            </a:pPr>
            <a:r>
              <a:rPr lang="zh-CN" altLang="en-US" sz="3200" spc="240">
                <a:solidFill>
                  <a:schemeClr val="tx1">
                    <a:lumMod val="75000"/>
                    <a:lumOff val="25000"/>
                  </a:schemeClr>
                </a:solidFill>
                <a:uFillTx/>
                <a:latin typeface="Arial" panose="020B0604020202020204" pitchFamily="34" charset="0"/>
                <a:ea typeface="微软雅黑" panose="020B0503020204020204" charset="-122"/>
              </a:rPr>
              <a:t>家庭生活</a:t>
            </a:r>
          </a:p>
        </p:txBody>
      </p:sp>
      <p:sp>
        <p:nvSpPr>
          <p:cNvPr id="13" name="Freeform"/>
          <p:cNvSpPr/>
          <p:nvPr>
            <p:custDataLst>
              <p:tags r:id="rId11"/>
            </p:custDataLst>
          </p:nvPr>
        </p:nvSpPr>
        <p:spPr bwMode="auto">
          <a:xfrm>
            <a:off x="1104049" y="3381108"/>
            <a:ext cx="98242" cy="98242"/>
          </a:xfrm>
          <a:custGeom>
            <a:avLst/>
            <a:gdLst>
              <a:gd name="T0" fmla="*/ 40 w 80"/>
              <a:gd name="T1" fmla="*/ 80 h 80"/>
              <a:gd name="T2" fmla="*/ 80 w 80"/>
              <a:gd name="T3" fmla="*/ 40 h 80"/>
              <a:gd name="T4" fmla="*/ 40 w 80"/>
              <a:gd name="T5" fmla="*/ 0 h 80"/>
              <a:gd name="T6" fmla="*/ 0 w 80"/>
              <a:gd name="T7" fmla="*/ 40 h 80"/>
            </a:gdLst>
            <a:ahLst/>
            <a:cxnLst>
              <a:cxn ang="0">
                <a:pos x="T0" y="T1"/>
              </a:cxn>
              <a:cxn ang="0">
                <a:pos x="T2" y="T3"/>
              </a:cxn>
              <a:cxn ang="0">
                <a:pos x="T4" y="T5"/>
              </a:cxn>
              <a:cxn ang="0">
                <a:pos x="T6" y="T7"/>
              </a:cxn>
            </a:cxnLst>
            <a:rect l="0" t="0" r="r" b="b"/>
            <a:pathLst>
              <a:path w="80" h="80">
                <a:moveTo>
                  <a:pt x="40" y="80"/>
                </a:moveTo>
                <a:cubicBezTo>
                  <a:pt x="62" y="80"/>
                  <a:pt x="80" y="62"/>
                  <a:pt x="80" y="40"/>
                </a:cubicBezTo>
                <a:cubicBezTo>
                  <a:pt x="80" y="18"/>
                  <a:pt x="62" y="0"/>
                  <a:pt x="40" y="0"/>
                </a:cubicBezTo>
                <a:cubicBezTo>
                  <a:pt x="18" y="0"/>
                  <a:pt x="0" y="18"/>
                  <a:pt x="0" y="40"/>
                </a:cubicBezTo>
              </a:path>
            </a:pathLst>
          </a:custGeom>
          <a:solidFill>
            <a:schemeClr val="accent1"/>
          </a:solidFill>
          <a:ln w="33338" cap="rnd">
            <a:noFill/>
            <a:prstDash val="solid"/>
            <a:round/>
          </a:ln>
        </p:spPr>
        <p:txBody>
          <a:bodyPr vert="horz" wrap="square" lIns="91440" tIns="45720" rIns="91440" bIns="45720" numCol="1" anchor="t" anchorCtr="0" compatLnSpc="1"/>
          <a:lstStyle/>
          <a:p>
            <a:endParaRPr lang="zh-CN" altLang="en-US"/>
          </a:p>
        </p:txBody>
      </p:sp>
      <p:sp>
        <p:nvSpPr>
          <p:cNvPr id="14" name="Freeform"/>
          <p:cNvSpPr/>
          <p:nvPr>
            <p:custDataLst>
              <p:tags r:id="rId12"/>
            </p:custDataLst>
          </p:nvPr>
        </p:nvSpPr>
        <p:spPr bwMode="auto">
          <a:xfrm>
            <a:off x="914483" y="3383183"/>
            <a:ext cx="285733" cy="285733"/>
          </a:xfrm>
          <a:custGeom>
            <a:avLst/>
            <a:gdLst>
              <a:gd name="T0" fmla="*/ 154 w 232"/>
              <a:gd name="T1" fmla="*/ 38 h 232"/>
              <a:gd name="T2" fmla="*/ 126 w 232"/>
              <a:gd name="T3" fmla="*/ 7 h 232"/>
              <a:gd name="T4" fmla="*/ 103 w 232"/>
              <a:gd name="T5" fmla="*/ 7 h 232"/>
              <a:gd name="T6" fmla="*/ 86 w 232"/>
              <a:gd name="T7" fmla="*/ 27 h 232"/>
              <a:gd name="T8" fmla="*/ 89 w 232"/>
              <a:gd name="T9" fmla="*/ 44 h 232"/>
              <a:gd name="T10" fmla="*/ 114 w 232"/>
              <a:gd name="T11" fmla="*/ 77 h 232"/>
              <a:gd name="T12" fmla="*/ 75 w 232"/>
              <a:gd name="T13" fmla="*/ 118 h 232"/>
              <a:gd name="T14" fmla="*/ 42 w 232"/>
              <a:gd name="T15" fmla="*/ 93 h 232"/>
              <a:gd name="T16" fmla="*/ 24 w 232"/>
              <a:gd name="T17" fmla="*/ 90 h 232"/>
              <a:gd name="T18" fmla="*/ 7 w 232"/>
              <a:gd name="T19" fmla="*/ 106 h 232"/>
              <a:gd name="T20" fmla="*/ 7 w 232"/>
              <a:gd name="T21" fmla="*/ 129 h 232"/>
              <a:gd name="T22" fmla="*/ 103 w 232"/>
              <a:gd name="T23" fmla="*/ 225 h 232"/>
              <a:gd name="T24" fmla="*/ 126 w 232"/>
              <a:gd name="T25" fmla="*/ 225 h 232"/>
              <a:gd name="T26" fmla="*/ 225 w 232"/>
              <a:gd name="T27" fmla="*/ 129 h 232"/>
              <a:gd name="T28" fmla="*/ 225 w 232"/>
              <a:gd name="T29" fmla="*/ 106 h 232"/>
              <a:gd name="T30" fmla="*/ 194 w 232"/>
              <a:gd name="T31" fmla="*/ 7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232">
                <a:moveTo>
                  <a:pt x="154" y="38"/>
                </a:moveTo>
                <a:cubicBezTo>
                  <a:pt x="126" y="7"/>
                  <a:pt x="126" y="7"/>
                  <a:pt x="126" y="7"/>
                </a:cubicBezTo>
                <a:cubicBezTo>
                  <a:pt x="120" y="0"/>
                  <a:pt x="110" y="0"/>
                  <a:pt x="103" y="7"/>
                </a:cubicBezTo>
                <a:cubicBezTo>
                  <a:pt x="86" y="27"/>
                  <a:pt x="86" y="27"/>
                  <a:pt x="86" y="27"/>
                </a:cubicBezTo>
                <a:cubicBezTo>
                  <a:pt x="80" y="33"/>
                  <a:pt x="81" y="41"/>
                  <a:pt x="89" y="44"/>
                </a:cubicBezTo>
                <a:cubicBezTo>
                  <a:pt x="89" y="44"/>
                  <a:pt x="114" y="55"/>
                  <a:pt x="114" y="77"/>
                </a:cubicBezTo>
                <a:cubicBezTo>
                  <a:pt x="114" y="99"/>
                  <a:pt x="97" y="118"/>
                  <a:pt x="75" y="118"/>
                </a:cubicBezTo>
                <a:cubicBezTo>
                  <a:pt x="53" y="118"/>
                  <a:pt x="42" y="93"/>
                  <a:pt x="42" y="93"/>
                </a:cubicBezTo>
                <a:cubicBezTo>
                  <a:pt x="38" y="85"/>
                  <a:pt x="30" y="84"/>
                  <a:pt x="24" y="90"/>
                </a:cubicBezTo>
                <a:cubicBezTo>
                  <a:pt x="7" y="106"/>
                  <a:pt x="7" y="106"/>
                  <a:pt x="7" y="106"/>
                </a:cubicBezTo>
                <a:cubicBezTo>
                  <a:pt x="0" y="112"/>
                  <a:pt x="0" y="122"/>
                  <a:pt x="7" y="129"/>
                </a:cubicBezTo>
                <a:cubicBezTo>
                  <a:pt x="103" y="225"/>
                  <a:pt x="103" y="225"/>
                  <a:pt x="103" y="225"/>
                </a:cubicBezTo>
                <a:cubicBezTo>
                  <a:pt x="110" y="232"/>
                  <a:pt x="120" y="232"/>
                  <a:pt x="126" y="225"/>
                </a:cubicBezTo>
                <a:cubicBezTo>
                  <a:pt x="225" y="129"/>
                  <a:pt x="225" y="129"/>
                  <a:pt x="225" y="129"/>
                </a:cubicBezTo>
                <a:cubicBezTo>
                  <a:pt x="232" y="122"/>
                  <a:pt x="232" y="112"/>
                  <a:pt x="225" y="106"/>
                </a:cubicBezTo>
                <a:cubicBezTo>
                  <a:pt x="194" y="78"/>
                  <a:pt x="194" y="78"/>
                  <a:pt x="194" y="78"/>
                </a:cubicBezTo>
              </a:path>
            </a:pathLst>
          </a:custGeom>
          <a:solidFill>
            <a:schemeClr val="accent1"/>
          </a:solidFill>
          <a:ln w="33338" cap="rnd">
            <a:noFill/>
            <a:prstDash val="solid"/>
            <a:round/>
          </a:ln>
        </p:spPr>
        <p:txBody>
          <a:bodyPr vert="horz" wrap="square" lIns="91440" tIns="45720" rIns="91440" bIns="45720" numCol="1" anchor="t" anchorCtr="0" compatLnSpc="1"/>
          <a:lstStyle/>
          <a:p>
            <a:endParaRPr lang="zh-CN" altLang="en-US" dirty="0"/>
          </a:p>
        </p:txBody>
      </p:sp>
      <p:sp>
        <p:nvSpPr>
          <p:cNvPr id="15" name="TextBox"/>
          <p:cNvSpPr txBox="1"/>
          <p:nvPr>
            <p:custDataLst>
              <p:tags r:id="rId13"/>
            </p:custDataLst>
          </p:nvPr>
        </p:nvSpPr>
        <p:spPr>
          <a:xfrm>
            <a:off x="1389783" y="3175629"/>
            <a:ext cx="4596642" cy="646878"/>
          </a:xfrm>
          <a:prstGeom prst="rect">
            <a:avLst/>
          </a:prstGeom>
          <a:noFill/>
        </p:spPr>
        <p:txBody>
          <a:bodyPr wrap="square" rtlCol="0" anchor="ctr">
            <a:normAutofit/>
          </a:bodyPr>
          <a:lstStyle/>
          <a:p>
            <a:pPr marL="0" lvl="0" indent="0" algn="l">
              <a:lnSpc>
                <a:spcPct val="100000"/>
              </a:lnSpc>
              <a:spcBef>
                <a:spcPts val="0"/>
              </a:spcBef>
              <a:spcAft>
                <a:spcPts val="800"/>
              </a:spcAft>
              <a:buSzPct val="100000"/>
            </a:pPr>
            <a:r>
              <a:rPr lang="zh-CN" altLang="en-US" sz="3200" spc="240">
                <a:solidFill>
                  <a:schemeClr val="tx1">
                    <a:lumMod val="75000"/>
                    <a:lumOff val="25000"/>
                  </a:schemeClr>
                </a:solidFill>
                <a:uFillTx/>
                <a:latin typeface="Arial" panose="020B0604020202020204" pitchFamily="34" charset="0"/>
                <a:ea typeface="微软雅黑" panose="020B0503020204020204" charset="-122"/>
              </a:rPr>
              <a:t>夜里做针线活</a:t>
            </a:r>
          </a:p>
        </p:txBody>
      </p:sp>
      <p:sp>
        <p:nvSpPr>
          <p:cNvPr id="16" name="Freeform"/>
          <p:cNvSpPr/>
          <p:nvPr>
            <p:custDataLst>
              <p:tags r:id="rId14"/>
            </p:custDataLst>
          </p:nvPr>
        </p:nvSpPr>
        <p:spPr bwMode="auto">
          <a:xfrm>
            <a:off x="6395225" y="3381108"/>
            <a:ext cx="98242" cy="98242"/>
          </a:xfrm>
          <a:custGeom>
            <a:avLst/>
            <a:gdLst>
              <a:gd name="T0" fmla="*/ 40 w 80"/>
              <a:gd name="T1" fmla="*/ 80 h 80"/>
              <a:gd name="T2" fmla="*/ 80 w 80"/>
              <a:gd name="T3" fmla="*/ 40 h 80"/>
              <a:gd name="T4" fmla="*/ 40 w 80"/>
              <a:gd name="T5" fmla="*/ 0 h 80"/>
              <a:gd name="T6" fmla="*/ 0 w 80"/>
              <a:gd name="T7" fmla="*/ 40 h 80"/>
            </a:gdLst>
            <a:ahLst/>
            <a:cxnLst>
              <a:cxn ang="0">
                <a:pos x="T0" y="T1"/>
              </a:cxn>
              <a:cxn ang="0">
                <a:pos x="T2" y="T3"/>
              </a:cxn>
              <a:cxn ang="0">
                <a:pos x="T4" y="T5"/>
              </a:cxn>
              <a:cxn ang="0">
                <a:pos x="T6" y="T7"/>
              </a:cxn>
            </a:cxnLst>
            <a:rect l="0" t="0" r="r" b="b"/>
            <a:pathLst>
              <a:path w="80" h="80">
                <a:moveTo>
                  <a:pt x="40" y="80"/>
                </a:moveTo>
                <a:cubicBezTo>
                  <a:pt x="62" y="80"/>
                  <a:pt x="80" y="62"/>
                  <a:pt x="80" y="40"/>
                </a:cubicBezTo>
                <a:cubicBezTo>
                  <a:pt x="80" y="18"/>
                  <a:pt x="62" y="0"/>
                  <a:pt x="40" y="0"/>
                </a:cubicBezTo>
                <a:cubicBezTo>
                  <a:pt x="18" y="0"/>
                  <a:pt x="0" y="18"/>
                  <a:pt x="0" y="40"/>
                </a:cubicBezTo>
              </a:path>
            </a:pathLst>
          </a:custGeom>
          <a:solidFill>
            <a:schemeClr val="accent1"/>
          </a:solidFill>
          <a:ln w="33338" cap="rnd">
            <a:noFill/>
            <a:prstDash val="solid"/>
            <a:round/>
          </a:ln>
        </p:spPr>
        <p:txBody>
          <a:bodyPr vert="horz" wrap="square" lIns="91440" tIns="45720" rIns="91440" bIns="45720" numCol="1" anchor="t" anchorCtr="0" compatLnSpc="1"/>
          <a:lstStyle/>
          <a:p>
            <a:endParaRPr lang="zh-CN" altLang="en-US"/>
          </a:p>
        </p:txBody>
      </p:sp>
      <p:sp>
        <p:nvSpPr>
          <p:cNvPr id="17" name="Freeform"/>
          <p:cNvSpPr/>
          <p:nvPr>
            <p:custDataLst>
              <p:tags r:id="rId15"/>
            </p:custDataLst>
          </p:nvPr>
        </p:nvSpPr>
        <p:spPr bwMode="auto">
          <a:xfrm>
            <a:off x="6205658" y="3383183"/>
            <a:ext cx="285733" cy="285733"/>
          </a:xfrm>
          <a:custGeom>
            <a:avLst/>
            <a:gdLst>
              <a:gd name="T0" fmla="*/ 154 w 232"/>
              <a:gd name="T1" fmla="*/ 38 h 232"/>
              <a:gd name="T2" fmla="*/ 126 w 232"/>
              <a:gd name="T3" fmla="*/ 7 h 232"/>
              <a:gd name="T4" fmla="*/ 103 w 232"/>
              <a:gd name="T5" fmla="*/ 7 h 232"/>
              <a:gd name="T6" fmla="*/ 86 w 232"/>
              <a:gd name="T7" fmla="*/ 27 h 232"/>
              <a:gd name="T8" fmla="*/ 89 w 232"/>
              <a:gd name="T9" fmla="*/ 44 h 232"/>
              <a:gd name="T10" fmla="*/ 114 w 232"/>
              <a:gd name="T11" fmla="*/ 77 h 232"/>
              <a:gd name="T12" fmla="*/ 75 w 232"/>
              <a:gd name="T13" fmla="*/ 118 h 232"/>
              <a:gd name="T14" fmla="*/ 42 w 232"/>
              <a:gd name="T15" fmla="*/ 93 h 232"/>
              <a:gd name="T16" fmla="*/ 24 w 232"/>
              <a:gd name="T17" fmla="*/ 90 h 232"/>
              <a:gd name="T18" fmla="*/ 7 w 232"/>
              <a:gd name="T19" fmla="*/ 106 h 232"/>
              <a:gd name="T20" fmla="*/ 7 w 232"/>
              <a:gd name="T21" fmla="*/ 129 h 232"/>
              <a:gd name="T22" fmla="*/ 103 w 232"/>
              <a:gd name="T23" fmla="*/ 225 h 232"/>
              <a:gd name="T24" fmla="*/ 126 w 232"/>
              <a:gd name="T25" fmla="*/ 225 h 232"/>
              <a:gd name="T26" fmla="*/ 225 w 232"/>
              <a:gd name="T27" fmla="*/ 129 h 232"/>
              <a:gd name="T28" fmla="*/ 225 w 232"/>
              <a:gd name="T29" fmla="*/ 106 h 232"/>
              <a:gd name="T30" fmla="*/ 194 w 232"/>
              <a:gd name="T31" fmla="*/ 7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232">
                <a:moveTo>
                  <a:pt x="154" y="38"/>
                </a:moveTo>
                <a:cubicBezTo>
                  <a:pt x="126" y="7"/>
                  <a:pt x="126" y="7"/>
                  <a:pt x="126" y="7"/>
                </a:cubicBezTo>
                <a:cubicBezTo>
                  <a:pt x="120" y="0"/>
                  <a:pt x="110" y="0"/>
                  <a:pt x="103" y="7"/>
                </a:cubicBezTo>
                <a:cubicBezTo>
                  <a:pt x="86" y="27"/>
                  <a:pt x="86" y="27"/>
                  <a:pt x="86" y="27"/>
                </a:cubicBezTo>
                <a:cubicBezTo>
                  <a:pt x="80" y="33"/>
                  <a:pt x="81" y="41"/>
                  <a:pt x="89" y="44"/>
                </a:cubicBezTo>
                <a:cubicBezTo>
                  <a:pt x="89" y="44"/>
                  <a:pt x="114" y="55"/>
                  <a:pt x="114" y="77"/>
                </a:cubicBezTo>
                <a:cubicBezTo>
                  <a:pt x="114" y="99"/>
                  <a:pt x="97" y="118"/>
                  <a:pt x="75" y="118"/>
                </a:cubicBezTo>
                <a:cubicBezTo>
                  <a:pt x="53" y="118"/>
                  <a:pt x="42" y="93"/>
                  <a:pt x="42" y="93"/>
                </a:cubicBezTo>
                <a:cubicBezTo>
                  <a:pt x="38" y="85"/>
                  <a:pt x="30" y="84"/>
                  <a:pt x="24" y="90"/>
                </a:cubicBezTo>
                <a:cubicBezTo>
                  <a:pt x="7" y="106"/>
                  <a:pt x="7" y="106"/>
                  <a:pt x="7" y="106"/>
                </a:cubicBezTo>
                <a:cubicBezTo>
                  <a:pt x="0" y="112"/>
                  <a:pt x="0" y="122"/>
                  <a:pt x="7" y="129"/>
                </a:cubicBezTo>
                <a:cubicBezTo>
                  <a:pt x="103" y="225"/>
                  <a:pt x="103" y="225"/>
                  <a:pt x="103" y="225"/>
                </a:cubicBezTo>
                <a:cubicBezTo>
                  <a:pt x="110" y="232"/>
                  <a:pt x="120" y="232"/>
                  <a:pt x="126" y="225"/>
                </a:cubicBezTo>
                <a:cubicBezTo>
                  <a:pt x="225" y="129"/>
                  <a:pt x="225" y="129"/>
                  <a:pt x="225" y="129"/>
                </a:cubicBezTo>
                <a:cubicBezTo>
                  <a:pt x="232" y="122"/>
                  <a:pt x="232" y="112"/>
                  <a:pt x="225" y="106"/>
                </a:cubicBezTo>
                <a:cubicBezTo>
                  <a:pt x="194" y="78"/>
                  <a:pt x="194" y="78"/>
                  <a:pt x="194" y="78"/>
                </a:cubicBezTo>
              </a:path>
            </a:pathLst>
          </a:custGeom>
          <a:solidFill>
            <a:schemeClr val="accent1"/>
          </a:solidFill>
          <a:ln w="33338" cap="rnd">
            <a:noFill/>
            <a:prstDash val="solid"/>
            <a:round/>
          </a:ln>
        </p:spPr>
        <p:txBody>
          <a:bodyPr vert="horz" wrap="square" lIns="91440" tIns="45720" rIns="91440" bIns="45720" numCol="1" anchor="t" anchorCtr="0" compatLnSpc="1"/>
          <a:lstStyle/>
          <a:p>
            <a:endParaRPr lang="zh-CN" altLang="en-US" dirty="0"/>
          </a:p>
        </p:txBody>
      </p:sp>
      <p:sp>
        <p:nvSpPr>
          <p:cNvPr id="18" name="TextBox"/>
          <p:cNvSpPr txBox="1"/>
          <p:nvPr>
            <p:custDataLst>
              <p:tags r:id="rId16"/>
            </p:custDataLst>
          </p:nvPr>
        </p:nvSpPr>
        <p:spPr>
          <a:xfrm>
            <a:off x="6680958" y="3175629"/>
            <a:ext cx="4596642" cy="646878"/>
          </a:xfrm>
          <a:prstGeom prst="rect">
            <a:avLst/>
          </a:prstGeom>
          <a:noFill/>
        </p:spPr>
        <p:txBody>
          <a:bodyPr wrap="square" rtlCol="0" anchor="ctr">
            <a:normAutofit/>
          </a:bodyPr>
          <a:lstStyle/>
          <a:p>
            <a:pPr marL="0" lvl="0" indent="0" algn="l">
              <a:lnSpc>
                <a:spcPct val="100000"/>
              </a:lnSpc>
              <a:spcBef>
                <a:spcPts val="0"/>
              </a:spcBef>
              <a:spcAft>
                <a:spcPts val="800"/>
              </a:spcAft>
              <a:buSzPct val="100000"/>
            </a:pPr>
            <a:r>
              <a:rPr lang="zh-CN" altLang="en-US" sz="3200" spc="240">
                <a:solidFill>
                  <a:schemeClr val="tx1">
                    <a:lumMod val="75000"/>
                    <a:lumOff val="25000"/>
                  </a:schemeClr>
                </a:solidFill>
                <a:uFillTx/>
                <a:latin typeface="Arial" panose="020B0604020202020204" pitchFamily="34" charset="0"/>
                <a:ea typeface="微软雅黑" panose="020B0503020204020204" charset="-122"/>
              </a:rPr>
              <a:t>托儿</a:t>
            </a:r>
          </a:p>
        </p:txBody>
      </p:sp>
      <p:sp>
        <p:nvSpPr>
          <p:cNvPr id="19" name="Freeform"/>
          <p:cNvSpPr/>
          <p:nvPr>
            <p:custDataLst>
              <p:tags r:id="rId17"/>
            </p:custDataLst>
          </p:nvPr>
        </p:nvSpPr>
        <p:spPr bwMode="auto">
          <a:xfrm>
            <a:off x="1104049" y="4403714"/>
            <a:ext cx="98242" cy="98242"/>
          </a:xfrm>
          <a:custGeom>
            <a:avLst/>
            <a:gdLst>
              <a:gd name="T0" fmla="*/ 40 w 80"/>
              <a:gd name="T1" fmla="*/ 80 h 80"/>
              <a:gd name="T2" fmla="*/ 80 w 80"/>
              <a:gd name="T3" fmla="*/ 40 h 80"/>
              <a:gd name="T4" fmla="*/ 40 w 80"/>
              <a:gd name="T5" fmla="*/ 0 h 80"/>
              <a:gd name="T6" fmla="*/ 0 w 80"/>
              <a:gd name="T7" fmla="*/ 40 h 80"/>
            </a:gdLst>
            <a:ahLst/>
            <a:cxnLst>
              <a:cxn ang="0">
                <a:pos x="T0" y="T1"/>
              </a:cxn>
              <a:cxn ang="0">
                <a:pos x="T2" y="T3"/>
              </a:cxn>
              <a:cxn ang="0">
                <a:pos x="T4" y="T5"/>
              </a:cxn>
              <a:cxn ang="0">
                <a:pos x="T6" y="T7"/>
              </a:cxn>
            </a:cxnLst>
            <a:rect l="0" t="0" r="r" b="b"/>
            <a:pathLst>
              <a:path w="80" h="80">
                <a:moveTo>
                  <a:pt x="40" y="80"/>
                </a:moveTo>
                <a:cubicBezTo>
                  <a:pt x="62" y="80"/>
                  <a:pt x="80" y="62"/>
                  <a:pt x="80" y="40"/>
                </a:cubicBezTo>
                <a:cubicBezTo>
                  <a:pt x="80" y="18"/>
                  <a:pt x="62" y="0"/>
                  <a:pt x="40" y="0"/>
                </a:cubicBezTo>
                <a:cubicBezTo>
                  <a:pt x="18" y="0"/>
                  <a:pt x="0" y="18"/>
                  <a:pt x="0" y="40"/>
                </a:cubicBezTo>
              </a:path>
            </a:pathLst>
          </a:custGeom>
          <a:solidFill>
            <a:schemeClr val="accent1"/>
          </a:solidFill>
          <a:ln w="33338" cap="rnd">
            <a:noFill/>
            <a:prstDash val="solid"/>
            <a:round/>
          </a:ln>
        </p:spPr>
        <p:txBody>
          <a:bodyPr vert="horz" wrap="square" lIns="91440" tIns="45720" rIns="91440" bIns="45720" numCol="1" anchor="t" anchorCtr="0" compatLnSpc="1"/>
          <a:lstStyle/>
          <a:p>
            <a:endParaRPr lang="zh-CN" altLang="en-US"/>
          </a:p>
        </p:txBody>
      </p:sp>
      <p:sp>
        <p:nvSpPr>
          <p:cNvPr id="20" name="Freeform"/>
          <p:cNvSpPr/>
          <p:nvPr>
            <p:custDataLst>
              <p:tags r:id="rId18"/>
            </p:custDataLst>
          </p:nvPr>
        </p:nvSpPr>
        <p:spPr bwMode="auto">
          <a:xfrm>
            <a:off x="914483" y="4405789"/>
            <a:ext cx="285733" cy="285733"/>
          </a:xfrm>
          <a:custGeom>
            <a:avLst/>
            <a:gdLst>
              <a:gd name="T0" fmla="*/ 154 w 232"/>
              <a:gd name="T1" fmla="*/ 38 h 232"/>
              <a:gd name="T2" fmla="*/ 126 w 232"/>
              <a:gd name="T3" fmla="*/ 7 h 232"/>
              <a:gd name="T4" fmla="*/ 103 w 232"/>
              <a:gd name="T5" fmla="*/ 7 h 232"/>
              <a:gd name="T6" fmla="*/ 86 w 232"/>
              <a:gd name="T7" fmla="*/ 27 h 232"/>
              <a:gd name="T8" fmla="*/ 89 w 232"/>
              <a:gd name="T9" fmla="*/ 44 h 232"/>
              <a:gd name="T10" fmla="*/ 114 w 232"/>
              <a:gd name="T11" fmla="*/ 77 h 232"/>
              <a:gd name="T12" fmla="*/ 75 w 232"/>
              <a:gd name="T13" fmla="*/ 118 h 232"/>
              <a:gd name="T14" fmla="*/ 42 w 232"/>
              <a:gd name="T15" fmla="*/ 93 h 232"/>
              <a:gd name="T16" fmla="*/ 24 w 232"/>
              <a:gd name="T17" fmla="*/ 90 h 232"/>
              <a:gd name="T18" fmla="*/ 7 w 232"/>
              <a:gd name="T19" fmla="*/ 106 h 232"/>
              <a:gd name="T20" fmla="*/ 7 w 232"/>
              <a:gd name="T21" fmla="*/ 129 h 232"/>
              <a:gd name="T22" fmla="*/ 103 w 232"/>
              <a:gd name="T23" fmla="*/ 225 h 232"/>
              <a:gd name="T24" fmla="*/ 126 w 232"/>
              <a:gd name="T25" fmla="*/ 225 h 232"/>
              <a:gd name="T26" fmla="*/ 225 w 232"/>
              <a:gd name="T27" fmla="*/ 129 h 232"/>
              <a:gd name="T28" fmla="*/ 225 w 232"/>
              <a:gd name="T29" fmla="*/ 106 h 232"/>
              <a:gd name="T30" fmla="*/ 194 w 232"/>
              <a:gd name="T31" fmla="*/ 7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232">
                <a:moveTo>
                  <a:pt x="154" y="38"/>
                </a:moveTo>
                <a:cubicBezTo>
                  <a:pt x="126" y="7"/>
                  <a:pt x="126" y="7"/>
                  <a:pt x="126" y="7"/>
                </a:cubicBezTo>
                <a:cubicBezTo>
                  <a:pt x="120" y="0"/>
                  <a:pt x="110" y="0"/>
                  <a:pt x="103" y="7"/>
                </a:cubicBezTo>
                <a:cubicBezTo>
                  <a:pt x="86" y="27"/>
                  <a:pt x="86" y="27"/>
                  <a:pt x="86" y="27"/>
                </a:cubicBezTo>
                <a:cubicBezTo>
                  <a:pt x="80" y="33"/>
                  <a:pt x="81" y="41"/>
                  <a:pt x="89" y="44"/>
                </a:cubicBezTo>
                <a:cubicBezTo>
                  <a:pt x="89" y="44"/>
                  <a:pt x="114" y="55"/>
                  <a:pt x="114" y="77"/>
                </a:cubicBezTo>
                <a:cubicBezTo>
                  <a:pt x="114" y="99"/>
                  <a:pt x="97" y="118"/>
                  <a:pt x="75" y="118"/>
                </a:cubicBezTo>
                <a:cubicBezTo>
                  <a:pt x="53" y="118"/>
                  <a:pt x="42" y="93"/>
                  <a:pt x="42" y="93"/>
                </a:cubicBezTo>
                <a:cubicBezTo>
                  <a:pt x="38" y="85"/>
                  <a:pt x="30" y="84"/>
                  <a:pt x="24" y="90"/>
                </a:cubicBezTo>
                <a:cubicBezTo>
                  <a:pt x="7" y="106"/>
                  <a:pt x="7" y="106"/>
                  <a:pt x="7" y="106"/>
                </a:cubicBezTo>
                <a:cubicBezTo>
                  <a:pt x="0" y="112"/>
                  <a:pt x="0" y="122"/>
                  <a:pt x="7" y="129"/>
                </a:cubicBezTo>
                <a:cubicBezTo>
                  <a:pt x="103" y="225"/>
                  <a:pt x="103" y="225"/>
                  <a:pt x="103" y="225"/>
                </a:cubicBezTo>
                <a:cubicBezTo>
                  <a:pt x="110" y="232"/>
                  <a:pt x="120" y="232"/>
                  <a:pt x="126" y="225"/>
                </a:cubicBezTo>
                <a:cubicBezTo>
                  <a:pt x="225" y="129"/>
                  <a:pt x="225" y="129"/>
                  <a:pt x="225" y="129"/>
                </a:cubicBezTo>
                <a:cubicBezTo>
                  <a:pt x="232" y="122"/>
                  <a:pt x="232" y="112"/>
                  <a:pt x="225" y="106"/>
                </a:cubicBezTo>
                <a:cubicBezTo>
                  <a:pt x="194" y="78"/>
                  <a:pt x="194" y="78"/>
                  <a:pt x="194" y="78"/>
                </a:cubicBezTo>
              </a:path>
            </a:pathLst>
          </a:custGeom>
          <a:solidFill>
            <a:schemeClr val="accent1"/>
          </a:solidFill>
          <a:ln w="33338" cap="rnd">
            <a:noFill/>
            <a:prstDash val="solid"/>
            <a:round/>
          </a:ln>
        </p:spPr>
        <p:txBody>
          <a:bodyPr vert="horz" wrap="square" lIns="91440" tIns="45720" rIns="91440" bIns="45720" numCol="1" anchor="t" anchorCtr="0" compatLnSpc="1"/>
          <a:lstStyle/>
          <a:p>
            <a:endParaRPr lang="zh-CN" altLang="en-US" dirty="0"/>
          </a:p>
        </p:txBody>
      </p:sp>
      <p:sp>
        <p:nvSpPr>
          <p:cNvPr id="21" name="TextBox"/>
          <p:cNvSpPr txBox="1"/>
          <p:nvPr>
            <p:custDataLst>
              <p:tags r:id="rId19"/>
            </p:custDataLst>
          </p:nvPr>
        </p:nvSpPr>
        <p:spPr>
          <a:xfrm>
            <a:off x="1389783" y="4198235"/>
            <a:ext cx="4596642" cy="646878"/>
          </a:xfrm>
          <a:prstGeom prst="rect">
            <a:avLst/>
          </a:prstGeom>
          <a:noFill/>
        </p:spPr>
        <p:txBody>
          <a:bodyPr wrap="square" rtlCol="0" anchor="ctr">
            <a:normAutofit/>
          </a:bodyPr>
          <a:lstStyle/>
          <a:p>
            <a:pPr marL="0" lvl="0" indent="0" algn="l">
              <a:lnSpc>
                <a:spcPct val="100000"/>
              </a:lnSpc>
              <a:spcBef>
                <a:spcPts val="0"/>
              </a:spcBef>
              <a:spcAft>
                <a:spcPts val="800"/>
              </a:spcAft>
              <a:buSzPct val="100000"/>
            </a:pPr>
            <a:r>
              <a:rPr lang="zh-CN" altLang="en-US" sz="3200" spc="240">
                <a:solidFill>
                  <a:schemeClr val="tx1">
                    <a:lumMod val="75000"/>
                    <a:lumOff val="25000"/>
                  </a:schemeClr>
                </a:solidFill>
                <a:uFillTx/>
                <a:latin typeface="Arial" panose="020B0604020202020204" pitchFamily="34" charset="0"/>
                <a:ea typeface="微软雅黑" panose="020B0503020204020204" charset="-122"/>
              </a:rPr>
              <a:t>母子之间的情感联系</a:t>
            </a:r>
          </a:p>
        </p:txBody>
      </p:sp>
      <p:sp>
        <p:nvSpPr>
          <p:cNvPr id="22" name="Freeform"/>
          <p:cNvSpPr/>
          <p:nvPr>
            <p:custDataLst>
              <p:tags r:id="rId20"/>
            </p:custDataLst>
          </p:nvPr>
        </p:nvSpPr>
        <p:spPr bwMode="auto">
          <a:xfrm>
            <a:off x="6395225" y="4403714"/>
            <a:ext cx="98242" cy="98242"/>
          </a:xfrm>
          <a:custGeom>
            <a:avLst/>
            <a:gdLst>
              <a:gd name="T0" fmla="*/ 40 w 80"/>
              <a:gd name="T1" fmla="*/ 80 h 80"/>
              <a:gd name="T2" fmla="*/ 80 w 80"/>
              <a:gd name="T3" fmla="*/ 40 h 80"/>
              <a:gd name="T4" fmla="*/ 40 w 80"/>
              <a:gd name="T5" fmla="*/ 0 h 80"/>
              <a:gd name="T6" fmla="*/ 0 w 80"/>
              <a:gd name="T7" fmla="*/ 40 h 80"/>
            </a:gdLst>
            <a:ahLst/>
            <a:cxnLst>
              <a:cxn ang="0">
                <a:pos x="T0" y="T1"/>
              </a:cxn>
              <a:cxn ang="0">
                <a:pos x="T2" y="T3"/>
              </a:cxn>
              <a:cxn ang="0">
                <a:pos x="T4" y="T5"/>
              </a:cxn>
              <a:cxn ang="0">
                <a:pos x="T6" y="T7"/>
              </a:cxn>
            </a:cxnLst>
            <a:rect l="0" t="0" r="r" b="b"/>
            <a:pathLst>
              <a:path w="80" h="80">
                <a:moveTo>
                  <a:pt x="40" y="80"/>
                </a:moveTo>
                <a:cubicBezTo>
                  <a:pt x="62" y="80"/>
                  <a:pt x="80" y="62"/>
                  <a:pt x="80" y="40"/>
                </a:cubicBezTo>
                <a:cubicBezTo>
                  <a:pt x="80" y="18"/>
                  <a:pt x="62" y="0"/>
                  <a:pt x="40" y="0"/>
                </a:cubicBezTo>
                <a:cubicBezTo>
                  <a:pt x="18" y="0"/>
                  <a:pt x="0" y="18"/>
                  <a:pt x="0" y="40"/>
                </a:cubicBezTo>
              </a:path>
            </a:pathLst>
          </a:custGeom>
          <a:solidFill>
            <a:schemeClr val="accent1"/>
          </a:solidFill>
          <a:ln w="33338" cap="rnd">
            <a:noFill/>
            <a:prstDash val="solid"/>
            <a:round/>
          </a:ln>
        </p:spPr>
        <p:txBody>
          <a:bodyPr vert="horz" wrap="square" lIns="91440" tIns="45720" rIns="91440" bIns="45720" numCol="1" anchor="t" anchorCtr="0" compatLnSpc="1"/>
          <a:lstStyle/>
          <a:p>
            <a:endParaRPr lang="zh-CN" altLang="en-US"/>
          </a:p>
        </p:txBody>
      </p:sp>
      <p:sp>
        <p:nvSpPr>
          <p:cNvPr id="23" name="Freeform"/>
          <p:cNvSpPr/>
          <p:nvPr>
            <p:custDataLst>
              <p:tags r:id="rId21"/>
            </p:custDataLst>
          </p:nvPr>
        </p:nvSpPr>
        <p:spPr bwMode="auto">
          <a:xfrm>
            <a:off x="6205658" y="4405789"/>
            <a:ext cx="285733" cy="285733"/>
          </a:xfrm>
          <a:custGeom>
            <a:avLst/>
            <a:gdLst>
              <a:gd name="T0" fmla="*/ 154 w 232"/>
              <a:gd name="T1" fmla="*/ 38 h 232"/>
              <a:gd name="T2" fmla="*/ 126 w 232"/>
              <a:gd name="T3" fmla="*/ 7 h 232"/>
              <a:gd name="T4" fmla="*/ 103 w 232"/>
              <a:gd name="T5" fmla="*/ 7 h 232"/>
              <a:gd name="T6" fmla="*/ 86 w 232"/>
              <a:gd name="T7" fmla="*/ 27 h 232"/>
              <a:gd name="T8" fmla="*/ 89 w 232"/>
              <a:gd name="T9" fmla="*/ 44 h 232"/>
              <a:gd name="T10" fmla="*/ 114 w 232"/>
              <a:gd name="T11" fmla="*/ 77 h 232"/>
              <a:gd name="T12" fmla="*/ 75 w 232"/>
              <a:gd name="T13" fmla="*/ 118 h 232"/>
              <a:gd name="T14" fmla="*/ 42 w 232"/>
              <a:gd name="T15" fmla="*/ 93 h 232"/>
              <a:gd name="T16" fmla="*/ 24 w 232"/>
              <a:gd name="T17" fmla="*/ 90 h 232"/>
              <a:gd name="T18" fmla="*/ 7 w 232"/>
              <a:gd name="T19" fmla="*/ 106 h 232"/>
              <a:gd name="T20" fmla="*/ 7 w 232"/>
              <a:gd name="T21" fmla="*/ 129 h 232"/>
              <a:gd name="T22" fmla="*/ 103 w 232"/>
              <a:gd name="T23" fmla="*/ 225 h 232"/>
              <a:gd name="T24" fmla="*/ 126 w 232"/>
              <a:gd name="T25" fmla="*/ 225 h 232"/>
              <a:gd name="T26" fmla="*/ 225 w 232"/>
              <a:gd name="T27" fmla="*/ 129 h 232"/>
              <a:gd name="T28" fmla="*/ 225 w 232"/>
              <a:gd name="T29" fmla="*/ 106 h 232"/>
              <a:gd name="T30" fmla="*/ 194 w 232"/>
              <a:gd name="T31" fmla="*/ 7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232">
                <a:moveTo>
                  <a:pt x="154" y="38"/>
                </a:moveTo>
                <a:cubicBezTo>
                  <a:pt x="126" y="7"/>
                  <a:pt x="126" y="7"/>
                  <a:pt x="126" y="7"/>
                </a:cubicBezTo>
                <a:cubicBezTo>
                  <a:pt x="120" y="0"/>
                  <a:pt x="110" y="0"/>
                  <a:pt x="103" y="7"/>
                </a:cubicBezTo>
                <a:cubicBezTo>
                  <a:pt x="86" y="27"/>
                  <a:pt x="86" y="27"/>
                  <a:pt x="86" y="27"/>
                </a:cubicBezTo>
                <a:cubicBezTo>
                  <a:pt x="80" y="33"/>
                  <a:pt x="81" y="41"/>
                  <a:pt x="89" y="44"/>
                </a:cubicBezTo>
                <a:cubicBezTo>
                  <a:pt x="89" y="44"/>
                  <a:pt x="114" y="55"/>
                  <a:pt x="114" y="77"/>
                </a:cubicBezTo>
                <a:cubicBezTo>
                  <a:pt x="114" y="99"/>
                  <a:pt x="97" y="118"/>
                  <a:pt x="75" y="118"/>
                </a:cubicBezTo>
                <a:cubicBezTo>
                  <a:pt x="53" y="118"/>
                  <a:pt x="42" y="93"/>
                  <a:pt x="42" y="93"/>
                </a:cubicBezTo>
                <a:cubicBezTo>
                  <a:pt x="38" y="85"/>
                  <a:pt x="30" y="84"/>
                  <a:pt x="24" y="90"/>
                </a:cubicBezTo>
                <a:cubicBezTo>
                  <a:pt x="7" y="106"/>
                  <a:pt x="7" y="106"/>
                  <a:pt x="7" y="106"/>
                </a:cubicBezTo>
                <a:cubicBezTo>
                  <a:pt x="0" y="112"/>
                  <a:pt x="0" y="122"/>
                  <a:pt x="7" y="129"/>
                </a:cubicBezTo>
                <a:cubicBezTo>
                  <a:pt x="103" y="225"/>
                  <a:pt x="103" y="225"/>
                  <a:pt x="103" y="225"/>
                </a:cubicBezTo>
                <a:cubicBezTo>
                  <a:pt x="110" y="232"/>
                  <a:pt x="120" y="232"/>
                  <a:pt x="126" y="225"/>
                </a:cubicBezTo>
                <a:cubicBezTo>
                  <a:pt x="225" y="129"/>
                  <a:pt x="225" y="129"/>
                  <a:pt x="225" y="129"/>
                </a:cubicBezTo>
                <a:cubicBezTo>
                  <a:pt x="232" y="122"/>
                  <a:pt x="232" y="112"/>
                  <a:pt x="225" y="106"/>
                </a:cubicBezTo>
                <a:cubicBezTo>
                  <a:pt x="194" y="78"/>
                  <a:pt x="194" y="78"/>
                  <a:pt x="194" y="78"/>
                </a:cubicBezTo>
              </a:path>
            </a:pathLst>
          </a:custGeom>
          <a:solidFill>
            <a:schemeClr val="accent1"/>
          </a:solidFill>
          <a:ln w="33338" cap="rnd">
            <a:noFill/>
            <a:prstDash val="solid"/>
            <a:round/>
          </a:ln>
        </p:spPr>
        <p:txBody>
          <a:bodyPr vert="horz" wrap="square" lIns="91440" tIns="45720" rIns="91440" bIns="45720" numCol="1" anchor="t" anchorCtr="0" compatLnSpc="1"/>
          <a:lstStyle/>
          <a:p>
            <a:endParaRPr lang="zh-CN" altLang="en-US" dirty="0"/>
          </a:p>
        </p:txBody>
      </p:sp>
      <p:sp>
        <p:nvSpPr>
          <p:cNvPr id="24" name="TextBox"/>
          <p:cNvSpPr txBox="1"/>
          <p:nvPr>
            <p:custDataLst>
              <p:tags r:id="rId22"/>
            </p:custDataLst>
          </p:nvPr>
        </p:nvSpPr>
        <p:spPr>
          <a:xfrm>
            <a:off x="6680958" y="4198235"/>
            <a:ext cx="4596642" cy="646878"/>
          </a:xfrm>
          <a:prstGeom prst="rect">
            <a:avLst/>
          </a:prstGeom>
          <a:noFill/>
        </p:spPr>
        <p:txBody>
          <a:bodyPr wrap="square" rtlCol="0" anchor="ctr">
            <a:normAutofit/>
          </a:bodyPr>
          <a:lstStyle/>
          <a:p>
            <a:pPr marL="0" lvl="0" indent="0" algn="l">
              <a:lnSpc>
                <a:spcPct val="100000"/>
              </a:lnSpc>
              <a:spcBef>
                <a:spcPts val="0"/>
              </a:spcBef>
              <a:spcAft>
                <a:spcPts val="800"/>
              </a:spcAft>
              <a:buSzPct val="100000"/>
            </a:pPr>
            <a:r>
              <a:rPr lang="zh-CN" altLang="en-US" sz="3200" spc="240">
                <a:solidFill>
                  <a:schemeClr val="tx1">
                    <a:lumMod val="75000"/>
                    <a:lumOff val="25000"/>
                  </a:schemeClr>
                </a:solidFill>
                <a:uFillTx/>
                <a:latin typeface="Arial" panose="020B0604020202020204" pitchFamily="34" charset="0"/>
                <a:ea typeface="微软雅黑" panose="020B0503020204020204" charset="-122"/>
              </a:rPr>
              <a:t>干部、忠诚、轻描淡写</a:t>
            </a:r>
          </a:p>
        </p:txBody>
      </p:sp>
      <p:sp>
        <p:nvSpPr>
          <p:cNvPr id="25" name="Freeform"/>
          <p:cNvSpPr/>
          <p:nvPr>
            <p:custDataLst>
              <p:tags r:id="rId23"/>
            </p:custDataLst>
          </p:nvPr>
        </p:nvSpPr>
        <p:spPr bwMode="auto">
          <a:xfrm>
            <a:off x="1104049" y="5426319"/>
            <a:ext cx="98242" cy="98242"/>
          </a:xfrm>
          <a:custGeom>
            <a:avLst/>
            <a:gdLst>
              <a:gd name="T0" fmla="*/ 40 w 80"/>
              <a:gd name="T1" fmla="*/ 80 h 80"/>
              <a:gd name="T2" fmla="*/ 80 w 80"/>
              <a:gd name="T3" fmla="*/ 40 h 80"/>
              <a:gd name="T4" fmla="*/ 40 w 80"/>
              <a:gd name="T5" fmla="*/ 0 h 80"/>
              <a:gd name="T6" fmla="*/ 0 w 80"/>
              <a:gd name="T7" fmla="*/ 40 h 80"/>
            </a:gdLst>
            <a:ahLst/>
            <a:cxnLst>
              <a:cxn ang="0">
                <a:pos x="T0" y="T1"/>
              </a:cxn>
              <a:cxn ang="0">
                <a:pos x="T2" y="T3"/>
              </a:cxn>
              <a:cxn ang="0">
                <a:pos x="T4" y="T5"/>
              </a:cxn>
              <a:cxn ang="0">
                <a:pos x="T6" y="T7"/>
              </a:cxn>
            </a:cxnLst>
            <a:rect l="0" t="0" r="r" b="b"/>
            <a:pathLst>
              <a:path w="80" h="80">
                <a:moveTo>
                  <a:pt x="40" y="80"/>
                </a:moveTo>
                <a:cubicBezTo>
                  <a:pt x="62" y="80"/>
                  <a:pt x="80" y="62"/>
                  <a:pt x="80" y="40"/>
                </a:cubicBezTo>
                <a:cubicBezTo>
                  <a:pt x="80" y="18"/>
                  <a:pt x="62" y="0"/>
                  <a:pt x="40" y="0"/>
                </a:cubicBezTo>
                <a:cubicBezTo>
                  <a:pt x="18" y="0"/>
                  <a:pt x="0" y="18"/>
                  <a:pt x="0" y="40"/>
                </a:cubicBezTo>
              </a:path>
            </a:pathLst>
          </a:custGeom>
          <a:solidFill>
            <a:schemeClr val="accent1"/>
          </a:solidFill>
          <a:ln w="33338" cap="rnd">
            <a:noFill/>
            <a:prstDash val="solid"/>
            <a:round/>
          </a:ln>
        </p:spPr>
        <p:txBody>
          <a:bodyPr vert="horz" wrap="square" lIns="91440" tIns="45720" rIns="91440" bIns="45720" numCol="1" anchor="t" anchorCtr="0" compatLnSpc="1"/>
          <a:lstStyle/>
          <a:p>
            <a:endParaRPr lang="zh-CN" altLang="en-US"/>
          </a:p>
        </p:txBody>
      </p:sp>
      <p:sp>
        <p:nvSpPr>
          <p:cNvPr id="26" name="Freeform"/>
          <p:cNvSpPr/>
          <p:nvPr>
            <p:custDataLst>
              <p:tags r:id="rId24"/>
            </p:custDataLst>
          </p:nvPr>
        </p:nvSpPr>
        <p:spPr bwMode="auto">
          <a:xfrm>
            <a:off x="914483" y="5428395"/>
            <a:ext cx="285733" cy="285733"/>
          </a:xfrm>
          <a:custGeom>
            <a:avLst/>
            <a:gdLst>
              <a:gd name="T0" fmla="*/ 154 w 232"/>
              <a:gd name="T1" fmla="*/ 38 h 232"/>
              <a:gd name="T2" fmla="*/ 126 w 232"/>
              <a:gd name="T3" fmla="*/ 7 h 232"/>
              <a:gd name="T4" fmla="*/ 103 w 232"/>
              <a:gd name="T5" fmla="*/ 7 h 232"/>
              <a:gd name="T6" fmla="*/ 86 w 232"/>
              <a:gd name="T7" fmla="*/ 27 h 232"/>
              <a:gd name="T8" fmla="*/ 89 w 232"/>
              <a:gd name="T9" fmla="*/ 44 h 232"/>
              <a:gd name="T10" fmla="*/ 114 w 232"/>
              <a:gd name="T11" fmla="*/ 77 h 232"/>
              <a:gd name="T12" fmla="*/ 75 w 232"/>
              <a:gd name="T13" fmla="*/ 118 h 232"/>
              <a:gd name="T14" fmla="*/ 42 w 232"/>
              <a:gd name="T15" fmla="*/ 93 h 232"/>
              <a:gd name="T16" fmla="*/ 24 w 232"/>
              <a:gd name="T17" fmla="*/ 90 h 232"/>
              <a:gd name="T18" fmla="*/ 7 w 232"/>
              <a:gd name="T19" fmla="*/ 106 h 232"/>
              <a:gd name="T20" fmla="*/ 7 w 232"/>
              <a:gd name="T21" fmla="*/ 129 h 232"/>
              <a:gd name="T22" fmla="*/ 103 w 232"/>
              <a:gd name="T23" fmla="*/ 225 h 232"/>
              <a:gd name="T24" fmla="*/ 126 w 232"/>
              <a:gd name="T25" fmla="*/ 225 h 232"/>
              <a:gd name="T26" fmla="*/ 225 w 232"/>
              <a:gd name="T27" fmla="*/ 129 h 232"/>
              <a:gd name="T28" fmla="*/ 225 w 232"/>
              <a:gd name="T29" fmla="*/ 106 h 232"/>
              <a:gd name="T30" fmla="*/ 194 w 232"/>
              <a:gd name="T31" fmla="*/ 7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232">
                <a:moveTo>
                  <a:pt x="154" y="38"/>
                </a:moveTo>
                <a:cubicBezTo>
                  <a:pt x="126" y="7"/>
                  <a:pt x="126" y="7"/>
                  <a:pt x="126" y="7"/>
                </a:cubicBezTo>
                <a:cubicBezTo>
                  <a:pt x="120" y="0"/>
                  <a:pt x="110" y="0"/>
                  <a:pt x="103" y="7"/>
                </a:cubicBezTo>
                <a:cubicBezTo>
                  <a:pt x="86" y="27"/>
                  <a:pt x="86" y="27"/>
                  <a:pt x="86" y="27"/>
                </a:cubicBezTo>
                <a:cubicBezTo>
                  <a:pt x="80" y="33"/>
                  <a:pt x="81" y="41"/>
                  <a:pt x="89" y="44"/>
                </a:cubicBezTo>
                <a:cubicBezTo>
                  <a:pt x="89" y="44"/>
                  <a:pt x="114" y="55"/>
                  <a:pt x="114" y="77"/>
                </a:cubicBezTo>
                <a:cubicBezTo>
                  <a:pt x="114" y="99"/>
                  <a:pt x="97" y="118"/>
                  <a:pt x="75" y="118"/>
                </a:cubicBezTo>
                <a:cubicBezTo>
                  <a:pt x="53" y="118"/>
                  <a:pt x="42" y="93"/>
                  <a:pt x="42" y="93"/>
                </a:cubicBezTo>
                <a:cubicBezTo>
                  <a:pt x="38" y="85"/>
                  <a:pt x="30" y="84"/>
                  <a:pt x="24" y="90"/>
                </a:cubicBezTo>
                <a:cubicBezTo>
                  <a:pt x="7" y="106"/>
                  <a:pt x="7" y="106"/>
                  <a:pt x="7" y="106"/>
                </a:cubicBezTo>
                <a:cubicBezTo>
                  <a:pt x="0" y="112"/>
                  <a:pt x="0" y="122"/>
                  <a:pt x="7" y="129"/>
                </a:cubicBezTo>
                <a:cubicBezTo>
                  <a:pt x="103" y="225"/>
                  <a:pt x="103" y="225"/>
                  <a:pt x="103" y="225"/>
                </a:cubicBezTo>
                <a:cubicBezTo>
                  <a:pt x="110" y="232"/>
                  <a:pt x="120" y="232"/>
                  <a:pt x="126" y="225"/>
                </a:cubicBezTo>
                <a:cubicBezTo>
                  <a:pt x="225" y="129"/>
                  <a:pt x="225" y="129"/>
                  <a:pt x="225" y="129"/>
                </a:cubicBezTo>
                <a:cubicBezTo>
                  <a:pt x="232" y="122"/>
                  <a:pt x="232" y="112"/>
                  <a:pt x="225" y="106"/>
                </a:cubicBezTo>
                <a:cubicBezTo>
                  <a:pt x="194" y="78"/>
                  <a:pt x="194" y="78"/>
                  <a:pt x="194" y="78"/>
                </a:cubicBezTo>
              </a:path>
            </a:pathLst>
          </a:custGeom>
          <a:solidFill>
            <a:schemeClr val="accent1"/>
          </a:solidFill>
          <a:ln w="33338" cap="rnd">
            <a:noFill/>
            <a:prstDash val="solid"/>
            <a:round/>
          </a:ln>
        </p:spPr>
        <p:txBody>
          <a:bodyPr vert="horz" wrap="square" lIns="91440" tIns="45720" rIns="91440" bIns="45720" numCol="1" anchor="t" anchorCtr="0" compatLnSpc="1"/>
          <a:lstStyle/>
          <a:p>
            <a:endParaRPr lang="zh-CN" altLang="en-US" dirty="0"/>
          </a:p>
        </p:txBody>
      </p:sp>
      <p:sp>
        <p:nvSpPr>
          <p:cNvPr id="27" name="TextBox"/>
          <p:cNvSpPr txBox="1"/>
          <p:nvPr>
            <p:custDataLst>
              <p:tags r:id="rId25"/>
            </p:custDataLst>
          </p:nvPr>
        </p:nvSpPr>
        <p:spPr>
          <a:xfrm>
            <a:off x="1389783" y="5220840"/>
            <a:ext cx="4596642" cy="646878"/>
          </a:xfrm>
          <a:prstGeom prst="rect">
            <a:avLst/>
          </a:prstGeom>
          <a:noFill/>
        </p:spPr>
        <p:txBody>
          <a:bodyPr wrap="square" rtlCol="0" anchor="ctr">
            <a:normAutofit/>
          </a:bodyPr>
          <a:lstStyle/>
          <a:p>
            <a:pPr marL="0" lvl="0" indent="0" algn="l">
              <a:lnSpc>
                <a:spcPct val="100000"/>
              </a:lnSpc>
              <a:spcBef>
                <a:spcPts val="0"/>
              </a:spcBef>
              <a:spcAft>
                <a:spcPts val="800"/>
              </a:spcAft>
              <a:buSzPct val="100000"/>
            </a:pPr>
            <a:r>
              <a:rPr lang="zh-CN" altLang="en-US" sz="3200" spc="240">
                <a:solidFill>
                  <a:schemeClr val="tx1">
                    <a:lumMod val="75000"/>
                    <a:lumOff val="25000"/>
                  </a:schemeClr>
                </a:solidFill>
                <a:uFillTx/>
                <a:latin typeface="Arial" panose="020B0604020202020204" pitchFamily="34" charset="0"/>
                <a:ea typeface="微软雅黑" panose="020B0503020204020204" charset="-122"/>
              </a:rPr>
              <a:t>母亲的矛盾</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1983747" y="2133600"/>
            <a:ext cx="8224507" cy="765061"/>
          </a:xfrm>
          <a:prstGeom prst="rect">
            <a:avLst/>
          </a:prstGeom>
          <a:noFill/>
        </p:spPr>
        <p:txBody>
          <a:bodyPr wrap="square" lIns="63500" tIns="25400" rIns="63500" bIns="25400" rtlCol="0" anchor="b" anchorCtr="0">
            <a:normAutofit lnSpcReduction="10000"/>
          </a:bodyPr>
          <a:lstStyle/>
          <a:p>
            <a:pPr marL="0" indent="0" algn="ctr">
              <a:lnSpc>
                <a:spcPct val="100000"/>
              </a:lnSpc>
              <a:spcBef>
                <a:spcPts val="0"/>
              </a:spcBef>
              <a:spcAft>
                <a:spcPts val="0"/>
              </a:spcAft>
              <a:buSzPct val="100000"/>
              <a:buNone/>
            </a:pPr>
            <a:r>
              <a:rPr lang="zh-CN" altLang="en-US" sz="4600" b="1" spc="300">
                <a:solidFill>
                  <a:schemeClr val="accent1"/>
                </a:solidFill>
                <a:uFillTx/>
                <a:latin typeface="微软雅黑" panose="020B0503020204020204" charset="-122"/>
                <a:ea typeface="微软雅黑" panose="020B0503020204020204" charset="-122"/>
                <a:sym typeface="+mn-ea"/>
              </a:rPr>
              <a:t>使可见的变为不可见的</a:t>
            </a:r>
          </a:p>
        </p:txBody>
      </p:sp>
      <p:sp>
        <p:nvSpPr>
          <p:cNvPr id="11" name="Title 6"/>
          <p:cNvSpPr txBox="1"/>
          <p:nvPr>
            <p:custDataLst>
              <p:tags r:id="rId3"/>
            </p:custDataLst>
          </p:nvPr>
        </p:nvSpPr>
        <p:spPr>
          <a:xfrm>
            <a:off x="1983747" y="3203005"/>
            <a:ext cx="8224507" cy="1734299"/>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800" spc="2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“财政和政治上的需要使得妇女不得不每天到地里从事集体劳作，而与此同时她们的家庭责任却一直都在。未被命名，也得不到报酬。”</a:t>
            </a:r>
          </a:p>
        </p:txBody>
      </p:sp>
      <p:sp>
        <p:nvSpPr>
          <p:cNvPr id="5" name="矩形 0"/>
          <p:cNvSpPr/>
          <p:nvPr>
            <p:custDataLst>
              <p:tags r:id="rId4"/>
            </p:custDataLst>
          </p:nvPr>
        </p:nvSpPr>
        <p:spPr>
          <a:xfrm>
            <a:off x="188374" y="168752"/>
            <a:ext cx="11832258" cy="6514609"/>
          </a:xfrm>
          <a:prstGeom prst="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pic>
        <p:nvPicPr>
          <p:cNvPr id="7" name="图形 3"/>
          <p:cNvPicPr>
            <a:picLocks noChangeAspect="1"/>
          </p:cNvPicPr>
          <p:nvPr>
            <p:custDataLst>
              <p:tags r:id="rId5"/>
            </p:custDataLst>
          </p:nvPr>
        </p:nvPicPr>
        <p:blipFill>
          <a:blip r:embed="rId8">
            <a:extLst>
              <a:ext uri="{96DAC541-7B7A-43D3-8B79-37D633B846F1}">
                <asvg:svgBlip xmlns:asvg="http://schemas.microsoft.com/office/drawing/2016/SVG/main" r:embed="rId9"/>
              </a:ext>
            </a:extLst>
          </a:blip>
          <a:stretch>
            <a:fillRect/>
          </a:stretch>
        </p:blipFill>
        <p:spPr>
          <a:xfrm>
            <a:off x="5795963" y="0"/>
            <a:ext cx="600075" cy="923925"/>
          </a:xfrm>
          <a:prstGeom prst="rect">
            <a:avLst/>
          </a:prstGeom>
        </p:spPr>
      </p:pic>
      <p:cxnSp>
        <p:nvCxnSpPr>
          <p:cNvPr id="9" name="直接连接符 8"/>
          <p:cNvCxnSpPr/>
          <p:nvPr>
            <p:custDataLst>
              <p:tags r:id="rId6"/>
            </p:custDataLst>
          </p:nvPr>
        </p:nvCxnSpPr>
        <p:spPr>
          <a:xfrm>
            <a:off x="1980572" y="3051061"/>
            <a:ext cx="8229600" cy="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泪珠形 5"/>
          <p:cNvSpPr/>
          <p:nvPr>
            <p:custDataLst>
              <p:tags r:id="rId2"/>
            </p:custDataLst>
          </p:nvPr>
        </p:nvSpPr>
        <p:spPr>
          <a:xfrm>
            <a:off x="5465523" y="0"/>
            <a:ext cx="6726477" cy="6726477"/>
          </a:xfrm>
          <a:prstGeom prst="teardrop">
            <a:avLst/>
          </a:prstGeom>
          <a:solidFill>
            <a:schemeClr val="tx2">
              <a:alpha val="54000"/>
            </a:schemeClr>
          </a:solidFill>
          <a:ln>
            <a:solidFill>
              <a:schemeClr val="accent1">
                <a:shade val="50000"/>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9" name="矩形 8"/>
          <p:cNvSpPr/>
          <p:nvPr>
            <p:custDataLst>
              <p:tags r:id="rId3"/>
            </p:custDataLst>
          </p:nvPr>
        </p:nvSpPr>
        <p:spPr>
          <a:xfrm>
            <a:off x="0" y="2386940"/>
            <a:ext cx="12191999" cy="4471059"/>
          </a:xfrm>
          <a:prstGeom prst="rect">
            <a:avLst/>
          </a:prstGeom>
          <a:solidFill>
            <a:schemeClr val="tx2">
              <a:alpha val="54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 name="矩形 9"/>
          <p:cNvSpPr/>
          <p:nvPr>
            <p:custDataLst>
              <p:tags r:id="rId4"/>
            </p:custDataLst>
          </p:nvPr>
        </p:nvSpPr>
        <p:spPr>
          <a:xfrm>
            <a:off x="1733515" y="6065929"/>
            <a:ext cx="8724970" cy="124572"/>
          </a:xfrm>
          <a:prstGeom prst="rect">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1" name="矩形 10"/>
          <p:cNvSpPr/>
          <p:nvPr>
            <p:custDataLst>
              <p:tags r:id="rId5"/>
            </p:custDataLst>
          </p:nvPr>
        </p:nvSpPr>
        <p:spPr>
          <a:xfrm>
            <a:off x="3049980" y="783771"/>
            <a:ext cx="6092041" cy="807522"/>
          </a:xfrm>
          <a:prstGeom prst="rect">
            <a:avLst/>
          </a:prstGeom>
          <a:solidFill>
            <a:schemeClr val="bg1"/>
          </a:solidFill>
          <a:ln w="25400">
            <a:noFill/>
          </a:ln>
          <a:effectLst>
            <a:outerShdw blurRad="50800" dist="76200" dir="5400000" sx="101000" sy="101000" algn="t" rotWithShape="0">
              <a:schemeClr val="tx1">
                <a:lumMod val="95000"/>
                <a:lumOff val="5000"/>
                <a:alpha val="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3" name="文本框 12"/>
          <p:cNvSpPr txBox="1"/>
          <p:nvPr>
            <p:custDataLst>
              <p:tags r:id="rId6"/>
            </p:custDataLst>
          </p:nvPr>
        </p:nvSpPr>
        <p:spPr>
          <a:xfrm>
            <a:off x="3260496" y="872572"/>
            <a:ext cx="5671008" cy="629920"/>
          </a:xfrm>
          <a:prstGeom prst="rect">
            <a:avLst/>
          </a:prstGeom>
          <a:noFill/>
        </p:spPr>
        <p:txBody>
          <a:bodyPr wrap="square" lIns="91440" tIns="45720" rIns="91440" bIns="45720" rtlCol="0" anchor="ctr" anchorCtr="0">
            <a:normAutofit/>
          </a:bodyPr>
          <a:lstStyle>
            <a:defPPr>
              <a:defRPr lang="zh-CN"/>
            </a:defPPr>
            <a:lvl1pPr>
              <a:defRPr sz="2400" spc="200">
                <a:latin typeface="微软雅黑" panose="020B0503020204020204" charset="-122"/>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SzPct val="100000"/>
              <a:buFontTx/>
              <a:buNone/>
            </a:pPr>
            <a:r>
              <a:rPr kumimoji="0" lang="zh-CN" altLang="en-US" sz="3400" b="1" i="0" u="none" kern="1200" cap="none" spc="180" normalizeH="0" noProof="0">
                <a:ln>
                  <a:noFill/>
                </a:ln>
                <a:solidFill>
                  <a:schemeClr val="accent1"/>
                </a:solidFill>
                <a:effectLst/>
                <a:uLnTx/>
                <a:uFillTx/>
                <a:latin typeface="Arial" panose="020B0604020202020204" pitchFamily="34" charset="0"/>
                <a:ea typeface="微软雅黑" panose="020B0503020204020204" charset="-122"/>
                <a:sym typeface="+mn-ea"/>
              </a:rPr>
              <a:t>毛主席对于妇女重担的论述</a:t>
            </a:r>
          </a:p>
        </p:txBody>
      </p:sp>
      <p:sp>
        <p:nvSpPr>
          <p:cNvPr id="12" name="矩形 11"/>
          <p:cNvSpPr/>
          <p:nvPr>
            <p:custDataLst>
              <p:tags r:id="rId7"/>
            </p:custDataLst>
          </p:nvPr>
        </p:nvSpPr>
        <p:spPr>
          <a:xfrm>
            <a:off x="1733515" y="2110740"/>
            <a:ext cx="8724970" cy="3695700"/>
          </a:xfrm>
          <a:prstGeom prst="rect">
            <a:avLst/>
          </a:prstGeom>
          <a:solidFill>
            <a:schemeClr val="bg1"/>
          </a:solidFill>
          <a:ln w="25400">
            <a:solidFill>
              <a:schemeClr val="lt1"/>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4" name="文本框 13"/>
          <p:cNvSpPr txBox="1"/>
          <p:nvPr>
            <p:custDataLst>
              <p:tags r:id="rId8"/>
            </p:custDataLst>
          </p:nvPr>
        </p:nvSpPr>
        <p:spPr>
          <a:xfrm>
            <a:off x="2260600" y="2878455"/>
            <a:ext cx="7670800" cy="2160270"/>
          </a:xfrm>
          <a:prstGeom prst="rect">
            <a:avLst/>
          </a:prstGeom>
          <a:noFill/>
        </p:spPr>
        <p:txBody>
          <a:bodyPr wrap="square" lIns="91440" tIns="45720" rIns="91440" bIns="45720" rtlCol="0" anchor="ctr" anchorCtr="0">
            <a:normAutofit/>
          </a:bodyPr>
          <a:lstStyle>
            <a:defPPr>
              <a:defRPr lang="zh-CN"/>
            </a:defPPr>
            <a:lvl1pPr fontAlgn="auto">
              <a:lnSpc>
                <a:spcPct val="130000"/>
              </a:lnSpc>
              <a:defRPr sz="1600" spc="150">
                <a:uFillTx/>
              </a:defRPr>
            </a:lvl1pPr>
          </a:lstStyle>
          <a:p>
            <a:pPr marL="330200" marR="0" lvl="0" indent="-330200" algn="l" defTabSz="914400" rtl="0" eaLnBrk="1" fontAlgn="ctr" latinLnBrk="0" hangingPunct="1">
              <a:lnSpc>
                <a:spcPct val="120000"/>
              </a:lnSpc>
              <a:spcBef>
                <a:spcPts val="0"/>
              </a:spcBef>
              <a:spcAft>
                <a:spcPts val="800"/>
              </a:spcAft>
              <a:buSzPct val="100000"/>
              <a:buFont typeface="+mn-ea"/>
              <a:buAutoNum type="ea1JpnChsDbPeriod"/>
            </a:pPr>
            <a:r>
              <a:rPr kumimoji="0" lang="zh-CN" altLang="en-US" sz="1800" b="1" i="0" u="none" kern="1200" cap="none" spc="100" normalizeH="0" noProof="0">
                <a:ln>
                  <a:noFill/>
                </a:ln>
                <a:solidFill>
                  <a:schemeClr val="tx1">
                    <a:lumMod val="85000"/>
                    <a:lumOff val="15000"/>
                  </a:schemeClr>
                </a:solidFill>
                <a:effectLst/>
                <a:uLnTx/>
                <a:uFillTx/>
                <a:latin typeface="Arial" panose="020B0604020202020204" pitchFamily="34" charset="0"/>
                <a:ea typeface="微软雅黑" panose="020B0503020204020204" charset="-122"/>
                <a:sym typeface="+mn-ea"/>
              </a:rPr>
              <a:t>政权——由一国、一省、一县以至一乡的国家系统；</a:t>
            </a:r>
          </a:p>
          <a:p>
            <a:pPr marL="330200" marR="0" lvl="0" indent="-330200" algn="l" defTabSz="914400" rtl="0" eaLnBrk="1" fontAlgn="ctr" latinLnBrk="0" hangingPunct="1">
              <a:lnSpc>
                <a:spcPct val="120000"/>
              </a:lnSpc>
              <a:spcBef>
                <a:spcPts val="0"/>
              </a:spcBef>
              <a:spcAft>
                <a:spcPts val="800"/>
              </a:spcAft>
              <a:buSzPct val="100000"/>
              <a:buFont typeface="+mn-ea"/>
              <a:buAutoNum type="ea1JpnChsDbPeriod"/>
            </a:pPr>
            <a:r>
              <a:rPr kumimoji="0" lang="zh-CN" altLang="en-US" sz="1800" b="1" i="0" u="none" kern="1200" cap="none" spc="100" normalizeH="0" noProof="0">
                <a:ln>
                  <a:noFill/>
                </a:ln>
                <a:solidFill>
                  <a:schemeClr val="tx1">
                    <a:lumMod val="85000"/>
                    <a:lumOff val="15000"/>
                  </a:schemeClr>
                </a:solidFill>
                <a:effectLst/>
                <a:uLnTx/>
                <a:uFillTx/>
                <a:latin typeface="Arial" panose="020B0604020202020204" pitchFamily="34" charset="0"/>
                <a:ea typeface="微软雅黑" panose="020B0503020204020204" charset="-122"/>
                <a:sym typeface="+mn-ea"/>
              </a:rPr>
              <a:t>族权——由宗祠、支祠以至家长的家族系统；</a:t>
            </a:r>
          </a:p>
          <a:p>
            <a:pPr marL="330200" marR="0" lvl="0" indent="-330200" algn="l" defTabSz="914400" rtl="0" eaLnBrk="1" fontAlgn="ctr" latinLnBrk="0" hangingPunct="1">
              <a:lnSpc>
                <a:spcPct val="120000"/>
              </a:lnSpc>
              <a:spcBef>
                <a:spcPts val="0"/>
              </a:spcBef>
              <a:spcAft>
                <a:spcPts val="800"/>
              </a:spcAft>
              <a:buSzPct val="100000"/>
              <a:buFont typeface="+mn-ea"/>
              <a:buAutoNum type="ea1JpnChsDbPeriod"/>
            </a:pPr>
            <a:r>
              <a:rPr kumimoji="0" lang="zh-CN" altLang="en-US" sz="1800" b="1" i="0" u="none" kern="1200" cap="none" spc="100" normalizeH="0" noProof="0">
                <a:ln>
                  <a:noFill/>
                </a:ln>
                <a:solidFill>
                  <a:schemeClr val="tx1">
                    <a:lumMod val="85000"/>
                    <a:lumOff val="15000"/>
                  </a:schemeClr>
                </a:solidFill>
                <a:effectLst/>
                <a:uLnTx/>
                <a:uFillTx/>
                <a:latin typeface="Arial" panose="020B0604020202020204" pitchFamily="34" charset="0"/>
                <a:ea typeface="微软雅黑" panose="020B0503020204020204" charset="-122"/>
                <a:sym typeface="+mn-ea"/>
              </a:rPr>
              <a:t>神权——由阎罗天子、城隍庙王以至土地菩萨的阴间系统以及由玉皇上帝以至各种神怪的神仙系统——总称之为鬼神系统。</a:t>
            </a:r>
          </a:p>
          <a:p>
            <a:pPr marL="330200" marR="0" lvl="0" indent="-330200" algn="l" defTabSz="914400" rtl="0" eaLnBrk="1" fontAlgn="ctr" latinLnBrk="0" hangingPunct="1">
              <a:lnSpc>
                <a:spcPct val="120000"/>
              </a:lnSpc>
              <a:spcBef>
                <a:spcPts val="0"/>
              </a:spcBef>
              <a:spcAft>
                <a:spcPts val="800"/>
              </a:spcAft>
              <a:buSzPct val="100000"/>
              <a:buFont typeface="+mn-ea"/>
              <a:buAutoNum type="ea1JpnChsDbPeriod"/>
            </a:pPr>
            <a:r>
              <a:rPr kumimoji="0" lang="zh-CN" altLang="en-US" sz="1800" b="1" i="0" u="none" kern="1200" cap="none" spc="100" normalizeH="0" noProof="0">
                <a:ln>
                  <a:noFill/>
                </a:ln>
                <a:solidFill>
                  <a:schemeClr val="tx1">
                    <a:lumMod val="85000"/>
                    <a:lumOff val="15000"/>
                  </a:schemeClr>
                </a:solidFill>
                <a:effectLst/>
                <a:uLnTx/>
                <a:uFillTx/>
                <a:latin typeface="Arial" panose="020B0604020202020204" pitchFamily="34" charset="0"/>
                <a:ea typeface="微软雅黑" panose="020B0503020204020204" charset="-122"/>
              </a:rPr>
              <a:t>夫权——受男子的支配。</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5080000"/>
            <a:ext cx="12192000" cy="1778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5" name="矩形 5"/>
          <p:cNvSpPr/>
          <p:nvPr>
            <p:custDataLst>
              <p:tags r:id="rId3"/>
            </p:custDataLst>
          </p:nvPr>
        </p:nvSpPr>
        <p:spPr>
          <a:xfrm>
            <a:off x="-635" y="5073650"/>
            <a:ext cx="12192000" cy="1784350"/>
          </a:xfrm>
          <a:prstGeom prst="rect">
            <a:avLst/>
          </a:prstGeom>
          <a:solidFill>
            <a:schemeClr val="dk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7" name="矩形 6"/>
          <p:cNvSpPr/>
          <p:nvPr>
            <p:custDataLst>
              <p:tags r:id="rId4"/>
            </p:custDataLst>
          </p:nvPr>
        </p:nvSpPr>
        <p:spPr>
          <a:xfrm>
            <a:off x="1676413" y="2438420"/>
            <a:ext cx="8839271" cy="3581429"/>
          </a:xfrm>
          <a:prstGeom prst="rect">
            <a:avLst/>
          </a:prstGeom>
          <a:solidFill>
            <a:schemeClr val="lt1"/>
          </a:solidFill>
          <a:ln>
            <a:noFill/>
          </a:ln>
          <a:effectLst>
            <a:outerShdw blurRad="254000" sx="102000" sy="102000" algn="ctr" rotWithShape="0">
              <a:schemeClr val="dk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8" name="矩形 7"/>
          <p:cNvSpPr/>
          <p:nvPr>
            <p:custDataLst>
              <p:tags r:id="rId5"/>
            </p:custDataLst>
          </p:nvPr>
        </p:nvSpPr>
        <p:spPr>
          <a:xfrm>
            <a:off x="5333994" y="1988185"/>
            <a:ext cx="1524012" cy="25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6" name="文本框 5"/>
          <p:cNvSpPr txBox="1"/>
          <p:nvPr>
            <p:custDataLst>
              <p:tags r:id="rId6"/>
            </p:custDataLst>
          </p:nvPr>
        </p:nvSpPr>
        <p:spPr>
          <a:xfrm>
            <a:off x="1676368" y="914407"/>
            <a:ext cx="8839264" cy="762000"/>
          </a:xfrm>
          <a:prstGeom prst="rect">
            <a:avLst/>
          </a:prstGeom>
          <a:noFill/>
        </p:spPr>
        <p:txBody>
          <a:bodyPr wrap="square" lIns="63500" tIns="25400" rIns="63500" bIns="25400" rtlCol="0" anchor="ctr" anchorCtr="0">
            <a:normAutofit lnSpcReduction="10000"/>
          </a:bodyPr>
          <a:lstStyle/>
          <a:p>
            <a:pPr marL="0" indent="0" algn="ctr">
              <a:lnSpc>
                <a:spcPct val="100000"/>
              </a:lnSpc>
              <a:spcBef>
                <a:spcPts val="0"/>
              </a:spcBef>
              <a:spcAft>
                <a:spcPts val="0"/>
              </a:spcAft>
              <a:buSzPct val="100000"/>
              <a:buNone/>
            </a:pPr>
            <a:r>
              <a:rPr lang="zh-CN" altLang="en-US" sz="4600" b="1" spc="300">
                <a:solidFill>
                  <a:schemeClr val="accent1"/>
                </a:solidFill>
                <a:uFillTx/>
                <a:latin typeface="微软雅黑" panose="020B0503020204020204" charset="-122"/>
                <a:ea typeface="微软雅黑" panose="020B0503020204020204" charset="-122"/>
                <a:sym typeface="+mn-ea"/>
              </a:rPr>
              <a:t>干部、忠诚、轻描淡写</a:t>
            </a:r>
          </a:p>
        </p:txBody>
      </p:sp>
      <p:sp>
        <p:nvSpPr>
          <p:cNvPr id="11" name="Title 6"/>
          <p:cNvSpPr txBox="1"/>
          <p:nvPr>
            <p:custDataLst>
              <p:tags r:id="rId7"/>
            </p:custDataLst>
          </p:nvPr>
        </p:nvSpPr>
        <p:spPr>
          <a:xfrm>
            <a:off x="2876537" y="2894076"/>
            <a:ext cx="6438925" cy="2744597"/>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800" spc="2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革命的语汇里再没有家务劳动这种说法，“劳动”通常仅用来指田里劳动和集体副业生产，正如“工作”一词只用来指带薪资的劳动一样。家庭里所发生的不是劳动，而是家务活。</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custDataLst>
              <p:tags r:id="rId2"/>
            </p:custDataLst>
          </p:nvPr>
        </p:nvSpPr>
        <p:spPr>
          <a:xfrm>
            <a:off x="609605" y="1066809"/>
            <a:ext cx="9753676" cy="1219200"/>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5000" b="1" spc="340">
                <a:solidFill>
                  <a:schemeClr val="accent1"/>
                </a:solidFill>
                <a:uFillTx/>
                <a:latin typeface="微软雅黑" panose="020B0503020204020204" charset="-122"/>
                <a:ea typeface="微软雅黑" panose="020B0503020204020204" charset="-122"/>
              </a:rPr>
              <a:t>第八章 模范</a:t>
            </a:r>
          </a:p>
        </p:txBody>
      </p:sp>
      <p:sp>
        <p:nvSpPr>
          <p:cNvPr id="46" name="圆角矩形 45"/>
          <p:cNvSpPr/>
          <p:nvPr>
            <p:custDataLst>
              <p:tags r:id="rId3"/>
            </p:custDataLst>
          </p:nvPr>
        </p:nvSpPr>
        <p:spPr>
          <a:xfrm>
            <a:off x="609270" y="3022087"/>
            <a:ext cx="2320444" cy="711488"/>
          </a:xfrm>
          <a:prstGeom prst="roundRect">
            <a:avLst>
              <a:gd name="adj" fmla="val 20279"/>
            </a:avLst>
          </a:prstGeom>
          <a:gradFill>
            <a:gsLst>
              <a:gs pos="100000">
                <a:schemeClr val="accent1"/>
              </a:gs>
              <a:gs pos="0">
                <a:schemeClr val="accent1">
                  <a:lumMod val="75000"/>
                </a:scheme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a:bodyPr>
          <a:lstStyle/>
          <a:p>
            <a:pPr marL="0" lvl="0" indent="0" algn="ctr">
              <a:lnSpc>
                <a:spcPct val="100000"/>
              </a:lnSpc>
              <a:spcBef>
                <a:spcPts val="0"/>
              </a:spcBef>
              <a:spcAft>
                <a:spcPts val="800"/>
              </a:spcAft>
              <a:buSzPct val="100000"/>
            </a:pPr>
            <a:r>
              <a:rPr lang="zh-CN" altLang="en-US" sz="2500" b="1" spc="209">
                <a:solidFill>
                  <a:schemeClr val="lt1"/>
                </a:solidFill>
                <a:uFillTx/>
                <a:latin typeface="Arial" panose="020B0604020202020204" pitchFamily="34" charset="0"/>
                <a:ea typeface="微软雅黑" panose="020B0503020204020204" charset="-122"/>
              </a:rPr>
              <a:t>美德的谱系</a:t>
            </a:r>
          </a:p>
        </p:txBody>
      </p:sp>
      <p:sp>
        <p:nvSpPr>
          <p:cNvPr id="41" name="圆角矩形 40"/>
          <p:cNvSpPr/>
          <p:nvPr>
            <p:custDataLst>
              <p:tags r:id="rId4"/>
            </p:custDataLst>
          </p:nvPr>
        </p:nvSpPr>
        <p:spPr>
          <a:xfrm>
            <a:off x="3500227" y="3022087"/>
            <a:ext cx="2323091" cy="720092"/>
          </a:xfrm>
          <a:prstGeom prst="roundRect">
            <a:avLst>
              <a:gd name="adj" fmla="val 16666"/>
            </a:avLst>
          </a:prstGeom>
          <a:gradFill>
            <a:gsLst>
              <a:gs pos="0">
                <a:schemeClr val="accent2">
                  <a:lumMod val="75000"/>
                </a:schemeClr>
              </a:gs>
              <a:gs pos="100000">
                <a:schemeClr val="accent2"/>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a:bodyPr>
          <a:lstStyle/>
          <a:p>
            <a:pPr marL="0" lvl="0" indent="0" algn="ctr">
              <a:lnSpc>
                <a:spcPct val="100000"/>
              </a:lnSpc>
              <a:spcBef>
                <a:spcPts val="0"/>
              </a:spcBef>
              <a:spcAft>
                <a:spcPts val="800"/>
              </a:spcAft>
              <a:buSzPct val="100000"/>
            </a:pPr>
            <a:r>
              <a:rPr lang="zh-CN" altLang="en-US" sz="2500" b="1" spc="220">
                <a:solidFill>
                  <a:schemeClr val="lt1"/>
                </a:solidFill>
                <a:uFillTx/>
                <a:latin typeface="Arial" panose="020B0604020202020204" pitchFamily="34" charset="0"/>
                <a:ea typeface="微软雅黑" panose="020B0503020204020204" charset="-122"/>
              </a:rPr>
              <a:t>搜寻</a:t>
            </a:r>
          </a:p>
        </p:txBody>
      </p:sp>
      <p:sp>
        <p:nvSpPr>
          <p:cNvPr id="15" name="圆角矩形 14"/>
          <p:cNvSpPr/>
          <p:nvPr>
            <p:custDataLst>
              <p:tags r:id="rId5"/>
            </p:custDataLst>
          </p:nvPr>
        </p:nvSpPr>
        <p:spPr>
          <a:xfrm>
            <a:off x="6393833" y="3034000"/>
            <a:ext cx="2320444" cy="711488"/>
          </a:xfrm>
          <a:prstGeom prst="roundRect">
            <a:avLst>
              <a:gd name="adj" fmla="val 20279"/>
            </a:avLst>
          </a:prstGeom>
          <a:gradFill>
            <a:gsLst>
              <a:gs pos="100000">
                <a:schemeClr val="accent1"/>
              </a:gs>
              <a:gs pos="0">
                <a:schemeClr val="accent1">
                  <a:lumMod val="75000"/>
                </a:scheme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91440" bIns="91440" numCol="1" spcCol="0" rtlCol="0" fromWordArt="0" anchor="ctr" anchorCtr="0" forceAA="0" compatLnSpc="1">
            <a:normAutofit/>
          </a:bodyPr>
          <a:lstStyle/>
          <a:p>
            <a:pPr marL="0" lvl="0" indent="0" algn="ctr">
              <a:lnSpc>
                <a:spcPct val="100000"/>
              </a:lnSpc>
              <a:spcBef>
                <a:spcPts val="0"/>
              </a:spcBef>
              <a:spcAft>
                <a:spcPts val="800"/>
              </a:spcAft>
              <a:buSzPct val="100000"/>
              <a:buFontTx/>
            </a:pPr>
            <a:r>
              <a:rPr lang="zh-CN" altLang="en-US" sz="2500" b="1" spc="209">
                <a:solidFill>
                  <a:schemeClr val="lt1"/>
                </a:solidFill>
                <a:uFillTx/>
                <a:latin typeface="Arial" panose="020B0604020202020204" pitchFamily="34" charset="0"/>
                <a:ea typeface="微软雅黑" panose="020B0503020204020204" charset="-122"/>
              </a:rPr>
              <a:t>演讲</a:t>
            </a:r>
          </a:p>
        </p:txBody>
      </p:sp>
      <p:sp>
        <p:nvSpPr>
          <p:cNvPr id="16" name="圆角矩形 15"/>
          <p:cNvSpPr/>
          <p:nvPr>
            <p:custDataLst>
              <p:tags r:id="rId6"/>
            </p:custDataLst>
          </p:nvPr>
        </p:nvSpPr>
        <p:spPr>
          <a:xfrm>
            <a:off x="3500227" y="4494040"/>
            <a:ext cx="2320444" cy="711488"/>
          </a:xfrm>
          <a:prstGeom prst="roundRect">
            <a:avLst>
              <a:gd name="adj" fmla="val 20279"/>
            </a:avLst>
          </a:prstGeom>
          <a:gradFill>
            <a:gsLst>
              <a:gs pos="100000">
                <a:schemeClr val="accent1"/>
              </a:gs>
              <a:gs pos="0">
                <a:schemeClr val="accent1">
                  <a:lumMod val="75000"/>
                </a:scheme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91440" bIns="91440" numCol="1" spcCol="0" rtlCol="0" fromWordArt="0" anchor="ctr" anchorCtr="0" forceAA="0" compatLnSpc="1">
            <a:normAutofit/>
          </a:bodyPr>
          <a:lstStyle/>
          <a:p>
            <a:pPr marL="0" lvl="0" indent="0" algn="ctr">
              <a:lnSpc>
                <a:spcPct val="100000"/>
              </a:lnSpc>
              <a:spcBef>
                <a:spcPts val="0"/>
              </a:spcBef>
              <a:spcAft>
                <a:spcPts val="800"/>
              </a:spcAft>
              <a:buSzPct val="100000"/>
              <a:buFontTx/>
            </a:pPr>
            <a:r>
              <a:rPr lang="zh-CN" altLang="en-US" sz="2500" b="1" spc="209">
                <a:solidFill>
                  <a:schemeClr val="lt1"/>
                </a:solidFill>
                <a:uFillTx/>
                <a:latin typeface="Arial" panose="020B0604020202020204" pitchFamily="34" charset="0"/>
                <a:ea typeface="微软雅黑" panose="020B0503020204020204" charset="-122"/>
              </a:rPr>
              <a:t>记忆</a:t>
            </a:r>
          </a:p>
        </p:txBody>
      </p:sp>
      <p:sp>
        <p:nvSpPr>
          <p:cNvPr id="17" name="圆角矩形 16"/>
          <p:cNvSpPr/>
          <p:nvPr>
            <p:custDataLst>
              <p:tags r:id="rId7"/>
            </p:custDataLst>
          </p:nvPr>
        </p:nvSpPr>
        <p:spPr>
          <a:xfrm>
            <a:off x="609270" y="4475508"/>
            <a:ext cx="2323091" cy="720092"/>
          </a:xfrm>
          <a:prstGeom prst="roundRect">
            <a:avLst>
              <a:gd name="adj" fmla="val 16666"/>
            </a:avLst>
          </a:prstGeom>
          <a:gradFill>
            <a:gsLst>
              <a:gs pos="0">
                <a:schemeClr val="accent2">
                  <a:lumMod val="75000"/>
                </a:schemeClr>
              </a:gs>
              <a:gs pos="100000">
                <a:schemeClr val="accent2"/>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91440" bIns="91440" numCol="1" spcCol="0" rtlCol="0" fromWordArt="0" anchor="ctr" anchorCtr="0" forceAA="0" compatLnSpc="1">
            <a:normAutofit/>
          </a:bodyPr>
          <a:lstStyle/>
          <a:p>
            <a:pPr marL="0" lvl="0" indent="0" algn="ctr">
              <a:lnSpc>
                <a:spcPct val="100000"/>
              </a:lnSpc>
              <a:spcBef>
                <a:spcPts val="0"/>
              </a:spcBef>
              <a:spcAft>
                <a:spcPts val="800"/>
              </a:spcAft>
              <a:buSzPct val="100000"/>
              <a:buFontTx/>
            </a:pPr>
            <a:r>
              <a:rPr lang="zh-CN" altLang="en-US" sz="2500" b="1" spc="220">
                <a:solidFill>
                  <a:schemeClr val="lt1"/>
                </a:solidFill>
                <a:uFillTx/>
                <a:latin typeface="Arial" panose="020B0604020202020204" pitchFamily="34" charset="0"/>
                <a:ea typeface="微软雅黑" panose="020B0503020204020204" charset="-122"/>
              </a:rPr>
              <a:t>写作</a:t>
            </a:r>
          </a:p>
        </p:txBody>
      </p:sp>
      <p:sp>
        <p:nvSpPr>
          <p:cNvPr id="18" name="圆角矩形 17"/>
          <p:cNvSpPr/>
          <p:nvPr>
            <p:custDataLst>
              <p:tags r:id="rId8"/>
            </p:custDataLst>
          </p:nvPr>
        </p:nvSpPr>
        <p:spPr>
          <a:xfrm>
            <a:off x="6388538" y="4487421"/>
            <a:ext cx="2323091" cy="720092"/>
          </a:xfrm>
          <a:prstGeom prst="roundRect">
            <a:avLst>
              <a:gd name="adj" fmla="val 16666"/>
            </a:avLst>
          </a:prstGeom>
          <a:gradFill>
            <a:gsLst>
              <a:gs pos="0">
                <a:schemeClr val="accent2">
                  <a:lumMod val="75000"/>
                </a:schemeClr>
              </a:gs>
              <a:gs pos="100000">
                <a:schemeClr val="accent2"/>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91440" bIns="91440" numCol="1" spcCol="0" rtlCol="0" fromWordArt="0" anchor="ctr" anchorCtr="0" forceAA="0" compatLnSpc="1">
            <a:normAutofit/>
          </a:bodyPr>
          <a:lstStyle/>
          <a:p>
            <a:pPr marL="0" lvl="0" indent="0" algn="ctr">
              <a:lnSpc>
                <a:spcPct val="100000"/>
              </a:lnSpc>
              <a:spcBef>
                <a:spcPts val="0"/>
              </a:spcBef>
              <a:spcAft>
                <a:spcPts val="800"/>
              </a:spcAft>
              <a:buSzPct val="100000"/>
              <a:buFontTx/>
            </a:pPr>
            <a:r>
              <a:rPr lang="zh-CN" altLang="en-US" sz="2500" b="1" spc="170">
                <a:solidFill>
                  <a:schemeClr val="lt1"/>
                </a:solidFill>
                <a:uFillTx/>
                <a:latin typeface="Arial" panose="020B0604020202020204" pitchFamily="34" charset="0"/>
                <a:ea typeface="微软雅黑" panose="020B0503020204020204" charset="-122"/>
              </a:rPr>
              <a:t>传记和内在性</a:t>
            </a:r>
          </a:p>
        </p:txBody>
      </p:sp>
      <p:sp>
        <p:nvSpPr>
          <p:cNvPr id="19" name="圆角矩形 18"/>
          <p:cNvSpPr/>
          <p:nvPr>
            <p:custDataLst>
              <p:tags r:id="rId9"/>
            </p:custDataLst>
          </p:nvPr>
        </p:nvSpPr>
        <p:spPr>
          <a:xfrm>
            <a:off x="9261626" y="3034000"/>
            <a:ext cx="2320444" cy="711488"/>
          </a:xfrm>
          <a:prstGeom prst="roundRect">
            <a:avLst>
              <a:gd name="adj" fmla="val 20279"/>
            </a:avLst>
          </a:prstGeom>
          <a:gradFill>
            <a:gsLst>
              <a:gs pos="0">
                <a:schemeClr val="accent2">
                  <a:lumMod val="75000"/>
                </a:schemeClr>
              </a:gs>
              <a:gs pos="100000">
                <a:schemeClr val="accent2"/>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91440" bIns="91440" numCol="1" spcCol="0" rtlCol="0" fromWordArt="0" anchor="ctr" anchorCtr="0" forceAA="0" compatLnSpc="1">
            <a:normAutofit/>
          </a:bodyPr>
          <a:lstStyle/>
          <a:p>
            <a:pPr marL="0" lvl="0" indent="0" algn="ctr">
              <a:lnSpc>
                <a:spcPct val="100000"/>
              </a:lnSpc>
              <a:spcBef>
                <a:spcPts val="0"/>
              </a:spcBef>
              <a:spcAft>
                <a:spcPts val="800"/>
              </a:spcAft>
              <a:buSzPct val="100000"/>
              <a:buFontTx/>
            </a:pPr>
            <a:r>
              <a:rPr lang="zh-CN" altLang="en-US" sz="2500" b="1" spc="209">
                <a:solidFill>
                  <a:schemeClr val="lt1"/>
                </a:solidFill>
                <a:uFillTx/>
                <a:latin typeface="Arial" panose="020B0604020202020204" pitchFamily="34" charset="0"/>
                <a:ea typeface="微软雅黑" panose="020B0503020204020204" charset="-122"/>
              </a:rPr>
              <a:t>劳动</a:t>
            </a:r>
          </a:p>
        </p:txBody>
      </p:sp>
      <p:sp>
        <p:nvSpPr>
          <p:cNvPr id="4" name="直角三角形 3"/>
          <p:cNvSpPr/>
          <p:nvPr>
            <p:custDataLst>
              <p:tags r:id="rId10"/>
            </p:custDataLst>
          </p:nvPr>
        </p:nvSpPr>
        <p:spPr>
          <a:xfrm flipH="1">
            <a:off x="539378" y="5270500"/>
            <a:ext cx="11652621" cy="15875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5" name="直角三角形 4"/>
          <p:cNvSpPr/>
          <p:nvPr>
            <p:custDataLst>
              <p:tags r:id="rId11"/>
            </p:custDataLst>
          </p:nvPr>
        </p:nvSpPr>
        <p:spPr>
          <a:xfrm>
            <a:off x="0" y="5523954"/>
            <a:ext cx="3390900" cy="1334045"/>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charset="-122"/>
              <a:ea typeface="微软雅黑" panose="020B0503020204020204" charset="-122"/>
              <a:cs typeface="微软雅黑" panose="020B0503020204020204" charset="-122"/>
            </a:endParaRPr>
          </a:p>
        </p:txBody>
      </p:sp>
      <p:cxnSp>
        <p:nvCxnSpPr>
          <p:cNvPr id="6" name="直接连接符 5"/>
          <p:cNvCxnSpPr/>
          <p:nvPr>
            <p:custDataLst>
              <p:tags r:id="rId12"/>
            </p:custDataLst>
          </p:nvPr>
        </p:nvCxnSpPr>
        <p:spPr>
          <a:xfrm flipH="1">
            <a:off x="637540" y="2574925"/>
            <a:ext cx="10919460" cy="10160"/>
          </a:xfrm>
          <a:prstGeom prst="line">
            <a:avLst/>
          </a:prstGeom>
          <a:ln w="1270">
            <a:solidFill>
              <a:schemeClr val="accent1"/>
            </a:solidFill>
            <a:prstDash val="dash"/>
            <a:headEnd type="oval"/>
          </a:ln>
        </p:spPr>
        <p:style>
          <a:lnRef idx="1">
            <a:schemeClr val="accent1"/>
          </a:lnRef>
          <a:fillRef idx="0">
            <a:schemeClr val="accent1"/>
          </a:fillRef>
          <a:effectRef idx="0">
            <a:schemeClr val="accent1"/>
          </a:effectRef>
          <a:fontRef idx="minor">
            <a:schemeClr val="tx1"/>
          </a:fontRef>
        </p:style>
      </p:cxnSp>
      <p:grpSp>
        <p:nvGrpSpPr>
          <p:cNvPr id="13" name="组合 12"/>
          <p:cNvGrpSpPr/>
          <p:nvPr>
            <p:custDataLst>
              <p:tags r:id="rId13"/>
            </p:custDataLst>
          </p:nvPr>
        </p:nvGrpSpPr>
        <p:grpSpPr>
          <a:xfrm>
            <a:off x="10755630" y="1127125"/>
            <a:ext cx="824865" cy="716280"/>
            <a:chOff x="16938" y="1775"/>
            <a:chExt cx="1299" cy="1128"/>
          </a:xfrm>
        </p:grpSpPr>
        <p:grpSp>
          <p:nvGrpSpPr>
            <p:cNvPr id="7" name="组合 6"/>
            <p:cNvGrpSpPr>
              <a:grpSpLocks noChangeAspect="1"/>
            </p:cNvGrpSpPr>
            <p:nvPr>
              <p:custDataLst>
                <p:tags r:id="rId14"/>
              </p:custDataLst>
            </p:nvPr>
          </p:nvGrpSpPr>
          <p:grpSpPr>
            <a:xfrm rot="10800000">
              <a:off x="17057" y="1873"/>
              <a:ext cx="1180" cy="1030"/>
              <a:chOff x="1168400" y="1347856"/>
              <a:chExt cx="723913" cy="631688"/>
            </a:xfrm>
            <a:noFill/>
          </p:grpSpPr>
          <p:sp>
            <p:nvSpPr>
              <p:cNvPr id="11" name="任意多边形: 形状 10"/>
              <p:cNvSpPr>
                <a:spLocks noChangeAspect="1"/>
              </p:cNvSpPr>
              <p:nvPr>
                <p:custDataLst>
                  <p:tags r:id="rId18"/>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grp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12" name="任意多边形: 形状 11"/>
              <p:cNvSpPr>
                <a:spLocks noChangeAspect="1"/>
              </p:cNvSpPr>
              <p:nvPr>
                <p:custDataLst>
                  <p:tags r:id="rId19"/>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grp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p:txBody>
          </p:sp>
        </p:grpSp>
        <p:grpSp>
          <p:nvGrpSpPr>
            <p:cNvPr id="8" name="组合 7"/>
            <p:cNvGrpSpPr>
              <a:grpSpLocks noChangeAspect="1"/>
            </p:cNvGrpSpPr>
            <p:nvPr>
              <p:custDataLst>
                <p:tags r:id="rId15"/>
              </p:custDataLst>
            </p:nvPr>
          </p:nvGrpSpPr>
          <p:grpSpPr>
            <a:xfrm rot="10800000">
              <a:off x="16938" y="1775"/>
              <a:ext cx="1221" cy="1086"/>
              <a:chOff x="1182937" y="1347856"/>
              <a:chExt cx="709957" cy="631688"/>
            </a:xfrm>
            <a:solidFill>
              <a:schemeClr val="accent1"/>
            </a:solidFill>
          </p:grpSpPr>
          <p:sp>
            <p:nvSpPr>
              <p:cNvPr id="9" name="任意多边形: 形状 8"/>
              <p:cNvSpPr>
                <a:spLocks noChangeAspect="1"/>
              </p:cNvSpPr>
              <p:nvPr>
                <p:custDataLst>
                  <p:tags r:id="rId16"/>
                </p:custDataLst>
              </p:nvPr>
            </p:nvSpPr>
            <p:spPr>
              <a:xfrm>
                <a:off x="1182937"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10" name="任意多边形: 形状 9"/>
              <p:cNvSpPr>
                <a:spLocks noChangeAspect="1"/>
              </p:cNvSpPr>
              <p:nvPr>
                <p:custDataLst>
                  <p:tags r:id="rId17"/>
                </p:custDataLst>
              </p:nvPr>
            </p:nvSpPr>
            <p:spPr>
              <a:xfrm>
                <a:off x="1581599"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p:txBody>
          </p:sp>
        </p:grpSp>
      </p:gr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609600" y="609486"/>
            <a:ext cx="10972800" cy="1212228"/>
          </a:xfrm>
          <a:prstGeom prst="rect">
            <a:avLst/>
          </a:prstGeom>
          <a:noFill/>
        </p:spPr>
        <p:txBody>
          <a:bodyPr wrap="square" lIns="63500" tIns="25400" rIns="63500" bIns="25400" rtlCol="0" anchor="t" anchorCtr="0">
            <a:normAutofit/>
          </a:bodyPr>
          <a:lstStyle/>
          <a:p>
            <a:pPr marL="0" indent="0" algn="l">
              <a:lnSpc>
                <a:spcPct val="100000"/>
              </a:lnSpc>
              <a:spcBef>
                <a:spcPts val="0"/>
              </a:spcBef>
              <a:spcAft>
                <a:spcPts val="0"/>
              </a:spcAft>
              <a:buSzPct val="100000"/>
              <a:buNone/>
            </a:pPr>
            <a:r>
              <a:rPr lang="zh-CN" altLang="en-US" sz="3700" b="1" spc="209">
                <a:solidFill>
                  <a:schemeClr val="accent1"/>
                </a:solidFill>
                <a:uFillTx/>
                <a:latin typeface="微软雅黑" panose="020B0503020204020204" charset="-122"/>
                <a:ea typeface="微软雅黑" panose="020B0503020204020204" charset="-122"/>
                <a:sym typeface="+mn-ea"/>
              </a:rPr>
              <a:t>妇女劳动模范倡导改变社会性别的劳动分工，此举对男人和妇女都产生了影响。</a:t>
            </a:r>
          </a:p>
        </p:txBody>
      </p:sp>
      <p:sp>
        <p:nvSpPr>
          <p:cNvPr id="6" name="矩形 5"/>
          <p:cNvSpPr/>
          <p:nvPr>
            <p:custDataLst>
              <p:tags r:id="rId3"/>
            </p:custDataLst>
          </p:nvPr>
        </p:nvSpPr>
        <p:spPr>
          <a:xfrm>
            <a:off x="0" y="2126513"/>
            <a:ext cx="12192000" cy="5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pic>
        <p:nvPicPr>
          <p:cNvPr id="8" name="图片 7" descr="placingpictureplaceholder"/>
          <p:cNvPicPr>
            <a:picLocks noChangeAspect="1"/>
          </p:cNvPicPr>
          <p:nvPr>
            <p:custDataLst>
              <p:tags r:id="rId4"/>
            </p:custDataLst>
          </p:nvPr>
        </p:nvPicPr>
        <p:blipFill>
          <a:blip r:embed="rId8"/>
          <a:srcRect l="3810" r="3810"/>
          <a:stretch>
            <a:fillRect/>
          </a:stretch>
        </p:blipFill>
        <p:spPr>
          <a:xfrm>
            <a:off x="609600" y="2428481"/>
            <a:ext cx="3143250" cy="3515119"/>
          </a:xfrm>
          <a:prstGeom prst="rect">
            <a:avLst/>
          </a:prstGeom>
        </p:spPr>
      </p:pic>
      <p:pic>
        <p:nvPicPr>
          <p:cNvPr id="10" name="图片 9" descr="placingpictureplaceholder"/>
          <p:cNvPicPr>
            <a:picLocks noChangeAspect="1"/>
          </p:cNvPicPr>
          <p:nvPr>
            <p:custDataLst>
              <p:tags r:id="rId5"/>
            </p:custDataLst>
          </p:nvPr>
        </p:nvPicPr>
        <p:blipFill>
          <a:blip r:embed="rId9"/>
          <a:srcRect l="31273" r="31273"/>
          <a:stretch>
            <a:fillRect/>
          </a:stretch>
        </p:blipFill>
        <p:spPr>
          <a:xfrm>
            <a:off x="3848100" y="2428481"/>
            <a:ext cx="3143250" cy="3515119"/>
          </a:xfrm>
          <a:prstGeom prst="rect">
            <a:avLst/>
          </a:prstGeom>
        </p:spPr>
      </p:pic>
      <p:sp>
        <p:nvSpPr>
          <p:cNvPr id="11" name="Title 6"/>
          <p:cNvSpPr txBox="1"/>
          <p:nvPr>
            <p:custDataLst>
              <p:tags r:id="rId6"/>
            </p:custDataLst>
          </p:nvPr>
        </p:nvSpPr>
        <p:spPr>
          <a:xfrm>
            <a:off x="7448550" y="2428481"/>
            <a:ext cx="4133850" cy="3515119"/>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81000" lvl="0" indent="-381000" algn="l" fontAlgn="ctr">
              <a:lnSpc>
                <a:spcPct val="120000"/>
              </a:lnSpc>
              <a:spcBef>
                <a:spcPts val="0"/>
              </a:spcBef>
              <a:spcAft>
                <a:spcPts val="800"/>
              </a:spcAft>
              <a:buSzPct val="100000"/>
              <a:buFont typeface="Wingdings" panose="05000000000000000000" charset="0"/>
              <a:buChar char="l"/>
            </a:pPr>
            <a:r>
              <a:rPr lang="zh-CN" altLang="en-US" sz="2200" spc="1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一个男人要成为农业劳动模范或村领导，他必须擅长那些通常属于男人的工作，甚至有所创新。</a:t>
            </a:r>
          </a:p>
          <a:p>
            <a:pPr marL="381000" lvl="0" indent="-381000" algn="l" fontAlgn="ctr">
              <a:lnSpc>
                <a:spcPct val="120000"/>
              </a:lnSpc>
              <a:spcBef>
                <a:spcPts val="0"/>
              </a:spcBef>
              <a:spcAft>
                <a:spcPts val="800"/>
              </a:spcAft>
              <a:buSzPct val="100000"/>
              <a:buFont typeface="Wingdings" panose="05000000000000000000" charset="0"/>
              <a:buChar char="l"/>
            </a:pPr>
            <a:r>
              <a:rPr lang="zh-CN" altLang="en-US" sz="2200" spc="1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妇女劳动模范则不同，她比须一边做一些跟妇女通常所做的事情完全不同的事，一边又继续做她之前的工作。</a:t>
            </a: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2"/>
            </p:custDataLst>
          </p:nvPr>
        </p:nvSpPr>
        <p:spPr>
          <a:xfrm>
            <a:off x="635" y="1600200"/>
            <a:ext cx="4419600" cy="3657600"/>
          </a:xfrm>
          <a:prstGeom prst="rect">
            <a:avLst/>
          </a:prstGeom>
          <a:solidFill>
            <a:schemeClr val="dk2"/>
          </a:solidFill>
          <a:ln w="50800">
            <a:solidFill>
              <a:schemeClr val="dk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8" name="矩形 7"/>
          <p:cNvSpPr/>
          <p:nvPr>
            <p:custDataLst>
              <p:tags r:id="rId3"/>
            </p:custDataLst>
          </p:nvPr>
        </p:nvSpPr>
        <p:spPr>
          <a:xfrm>
            <a:off x="4419600" y="1600200"/>
            <a:ext cx="7010456" cy="3657600"/>
          </a:xfrm>
          <a:prstGeom prst="rect">
            <a:avLst/>
          </a:prstGeom>
          <a:noFill/>
          <a:ln w="50800">
            <a:solidFill>
              <a:schemeClr val="dk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9" name="文本框 8"/>
          <p:cNvSpPr txBox="1"/>
          <p:nvPr>
            <p:custDataLst>
              <p:tags r:id="rId4"/>
            </p:custDataLst>
          </p:nvPr>
        </p:nvSpPr>
        <p:spPr>
          <a:xfrm>
            <a:off x="762006" y="2438420"/>
            <a:ext cx="2895613" cy="762000"/>
          </a:xfrm>
          <a:prstGeom prst="rect">
            <a:avLst/>
          </a:prstGeom>
          <a:noFill/>
        </p:spPr>
        <p:txBody>
          <a:bodyPr wrap="square" lIns="63500" tIns="25400" rIns="63500" bIns="25400" rtlCol="0" anchor="ctr" anchorCtr="0">
            <a:normAutofit/>
          </a:bodyPr>
          <a:lstStyle/>
          <a:p>
            <a:pPr marL="0" indent="0" algn="ctr">
              <a:lnSpc>
                <a:spcPct val="110000"/>
              </a:lnSpc>
              <a:spcBef>
                <a:spcPts val="0"/>
              </a:spcBef>
              <a:spcAft>
                <a:spcPts val="0"/>
              </a:spcAft>
              <a:buSzPct val="100000"/>
              <a:buNone/>
            </a:pPr>
            <a:r>
              <a:rPr lang="zh-CN" altLang="en-US" sz="4200" b="1" spc="260">
                <a:solidFill>
                  <a:schemeClr val="lt1"/>
                </a:solidFill>
                <a:uFillTx/>
                <a:latin typeface="微软雅黑" panose="020B0503020204020204" charset="-122"/>
                <a:ea typeface="微软雅黑" panose="020B0503020204020204" charset="-122"/>
                <a:sym typeface="+mn-ea"/>
              </a:rPr>
              <a:t>劳动</a:t>
            </a:r>
          </a:p>
        </p:txBody>
      </p:sp>
      <p:sp>
        <p:nvSpPr>
          <p:cNvPr id="11" name="Title 6"/>
          <p:cNvSpPr txBox="1"/>
          <p:nvPr>
            <p:custDataLst>
              <p:tags r:id="rId5"/>
            </p:custDataLst>
          </p:nvPr>
        </p:nvSpPr>
        <p:spPr>
          <a:xfrm>
            <a:off x="5295900" y="2133720"/>
            <a:ext cx="5257825" cy="2590559"/>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6400" lvl="0" indent="-406400" algn="l" fontAlgn="ctr">
              <a:lnSpc>
                <a:spcPct val="120000"/>
              </a:lnSpc>
              <a:spcBef>
                <a:spcPts val="0"/>
              </a:spcBef>
              <a:spcAft>
                <a:spcPts val="800"/>
              </a:spcAft>
              <a:buSzPct val="100000"/>
              <a:buFont typeface="+mn-ea"/>
              <a:buAutoNum type="ea1JpnChsDbPeriod"/>
            </a:pPr>
            <a:r>
              <a:rPr lang="zh-CN" altLang="en-US" sz="2400" spc="16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劳模是新技术推广的媒介</a:t>
            </a:r>
          </a:p>
          <a:p>
            <a:pPr marL="406400" lvl="0" indent="-406400" algn="l" fontAlgn="ctr">
              <a:lnSpc>
                <a:spcPct val="120000"/>
              </a:lnSpc>
              <a:spcBef>
                <a:spcPts val="0"/>
              </a:spcBef>
              <a:spcAft>
                <a:spcPts val="800"/>
              </a:spcAft>
              <a:buSzPct val="100000"/>
              <a:buFont typeface="+mn-ea"/>
              <a:buAutoNum type="ea1JpnChsDbPeriod"/>
            </a:pPr>
            <a:r>
              <a:rPr lang="zh-CN" altLang="en-US" sz="2400" spc="16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劳模为投身于农村集体化和遵循党的总路线的积极公民提供必备的政治行为典范</a:t>
            </a:r>
          </a:p>
          <a:p>
            <a:pPr marL="406400" lvl="0" indent="-406400" algn="l" fontAlgn="ctr">
              <a:lnSpc>
                <a:spcPct val="120000"/>
              </a:lnSpc>
              <a:spcBef>
                <a:spcPts val="0"/>
              </a:spcBef>
              <a:spcAft>
                <a:spcPts val="800"/>
              </a:spcAft>
              <a:buSzPct val="100000"/>
              <a:buFont typeface="+mn-ea"/>
              <a:buAutoNum type="ea1JpnChsDbPeriod"/>
            </a:pPr>
            <a:r>
              <a:rPr lang="zh-CN" altLang="en-US" sz="2400" spc="16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需要关注国家甚至是国际事务</a:t>
            </a: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0"/>
            <a:ext cx="3505200" cy="6858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lt1"/>
              </a:solidFill>
              <a:latin typeface="微软雅黑" panose="020B0503020204020204" charset="-122"/>
              <a:ea typeface="微软雅黑" panose="020B0503020204020204" charset="-122"/>
              <a:sym typeface="+mn-ea"/>
            </a:endParaRPr>
          </a:p>
        </p:txBody>
      </p:sp>
      <p:sp>
        <p:nvSpPr>
          <p:cNvPr id="17" name="矩形 16"/>
          <p:cNvSpPr/>
          <p:nvPr>
            <p:custDataLst>
              <p:tags r:id="rId3"/>
            </p:custDataLst>
          </p:nvPr>
        </p:nvSpPr>
        <p:spPr>
          <a:xfrm>
            <a:off x="304800" y="304800"/>
            <a:ext cx="3201035" cy="6096000"/>
          </a:xfrm>
          <a:prstGeom prst="rect">
            <a:avLst/>
          </a:prstGeom>
          <a:noFill/>
          <a:ln w="19050">
            <a:solidFill>
              <a:srgbClr val="FFFFFF"/>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8" name="矩形 17"/>
          <p:cNvSpPr/>
          <p:nvPr>
            <p:custDataLst>
              <p:tags r:id="rId4"/>
            </p:custDataLst>
          </p:nvPr>
        </p:nvSpPr>
        <p:spPr>
          <a:xfrm>
            <a:off x="3505835" y="304800"/>
            <a:ext cx="8228965" cy="6096000"/>
          </a:xfrm>
          <a:prstGeom prst="rect">
            <a:avLst/>
          </a:prstGeom>
          <a:noFill/>
          <a:ln w="19050">
            <a:solidFill>
              <a:schemeClr val="dk2"/>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9" name="任意多边形: 形状 6"/>
          <p:cNvSpPr>
            <a:spLocks noChangeAspect="1"/>
          </p:cNvSpPr>
          <p:nvPr>
            <p:custDataLst>
              <p:tags r:id="rId5"/>
            </p:custDataLst>
          </p:nvPr>
        </p:nvSpPr>
        <p:spPr>
          <a:xfrm rot="10800000">
            <a:off x="1291432" y="4690864"/>
            <a:ext cx="456285" cy="926465"/>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l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buClrTx/>
              <a:buSzTx/>
              <a:buFontTx/>
              <a:buNone/>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sym typeface="Arial" panose="020B0604020202020204" pitchFamily="34" charset="0"/>
            </a:endParaRPr>
          </a:p>
        </p:txBody>
      </p:sp>
      <p:sp>
        <p:nvSpPr>
          <p:cNvPr id="20" name="任意多边形: 形状 7"/>
          <p:cNvSpPr>
            <a:spLocks noChangeAspect="1"/>
          </p:cNvSpPr>
          <p:nvPr>
            <p:custDataLst>
              <p:tags r:id="rId6"/>
            </p:custDataLst>
          </p:nvPr>
        </p:nvSpPr>
        <p:spPr>
          <a:xfrm rot="10800000">
            <a:off x="686632" y="4690864"/>
            <a:ext cx="456285" cy="926465"/>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l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buClrTx/>
              <a:buSzTx/>
              <a:buFontTx/>
              <a:buNone/>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sym typeface="Arial" panose="020B0604020202020204" pitchFamily="34" charset="0"/>
            </a:endParaRPr>
          </a:p>
        </p:txBody>
      </p:sp>
      <p:sp>
        <p:nvSpPr>
          <p:cNvPr id="13" name="文本框 12"/>
          <p:cNvSpPr txBox="1"/>
          <p:nvPr>
            <p:custDataLst>
              <p:tags r:id="rId7"/>
            </p:custDataLst>
          </p:nvPr>
        </p:nvSpPr>
        <p:spPr>
          <a:xfrm>
            <a:off x="609600" y="1219200"/>
            <a:ext cx="2590800" cy="1371600"/>
          </a:xfrm>
          <a:prstGeom prst="rect">
            <a:avLst/>
          </a:prstGeom>
          <a:noFill/>
        </p:spPr>
        <p:txBody>
          <a:bodyPr wrap="square" lIns="63500" tIns="25400" rIns="63500" bIns="25400" rtlCol="0" anchor="t" anchorCtr="0">
            <a:normAutofit/>
          </a:bodyPr>
          <a:lstStyle/>
          <a:p>
            <a:pPr marL="0" indent="0" algn="l">
              <a:lnSpc>
                <a:spcPct val="110000"/>
              </a:lnSpc>
              <a:spcBef>
                <a:spcPts val="0"/>
              </a:spcBef>
              <a:spcAft>
                <a:spcPts val="0"/>
              </a:spcAft>
              <a:buSzPct val="100000"/>
              <a:buNone/>
            </a:pPr>
            <a:r>
              <a:rPr lang="zh-CN" altLang="en-US" sz="3900" b="1" spc="230">
                <a:solidFill>
                  <a:schemeClr val="lt1"/>
                </a:solidFill>
                <a:uFillTx/>
                <a:latin typeface="微软雅黑" panose="020B0503020204020204" charset="-122"/>
                <a:ea typeface="微软雅黑" panose="020B0503020204020204" charset="-122"/>
                <a:sym typeface="+mn-ea"/>
              </a:rPr>
              <a:t>第九章 劳动者</a:t>
            </a:r>
          </a:p>
        </p:txBody>
      </p:sp>
      <p:sp>
        <p:nvSpPr>
          <p:cNvPr id="14" name="Title 6"/>
          <p:cNvSpPr txBox="1"/>
          <p:nvPr>
            <p:custDataLst>
              <p:tags r:id="rId8"/>
            </p:custDataLst>
          </p:nvPr>
        </p:nvSpPr>
        <p:spPr>
          <a:xfrm>
            <a:off x="3962400" y="853446"/>
            <a:ext cx="7315200" cy="4998732"/>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44500" lvl="0" indent="-444500" algn="l" fontAlgn="ctr">
              <a:lnSpc>
                <a:spcPct val="120000"/>
              </a:lnSpc>
              <a:spcBef>
                <a:spcPts val="0"/>
              </a:spcBef>
              <a:spcAft>
                <a:spcPts val="800"/>
              </a:spcAft>
              <a:buSzPct val="100000"/>
              <a:buFont typeface="Wingdings" panose="05000000000000000000" charset="0"/>
              <a:buChar char="l"/>
            </a:pPr>
            <a:r>
              <a:rPr lang="zh-CN" altLang="en-US" sz="2700" spc="19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大跃进劳动：男人（与一些妇女）的离开</a:t>
            </a:r>
          </a:p>
          <a:p>
            <a:pPr marL="444500" lvl="0" indent="-444500" algn="l" fontAlgn="ctr">
              <a:lnSpc>
                <a:spcPct val="120000"/>
              </a:lnSpc>
              <a:spcBef>
                <a:spcPts val="0"/>
              </a:spcBef>
              <a:spcAft>
                <a:spcPts val="800"/>
              </a:spcAft>
              <a:buSzPct val="100000"/>
              <a:buFont typeface="Wingdings" panose="05000000000000000000" charset="0"/>
              <a:buChar char="l"/>
            </a:pPr>
            <a:r>
              <a:rPr lang="zh-CN" altLang="en-US" sz="2700" spc="19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“大跃进”农耕和农业的女性化</a:t>
            </a:r>
          </a:p>
          <a:p>
            <a:pPr marL="444500" lvl="0" indent="-444500" algn="l" fontAlgn="ctr">
              <a:lnSpc>
                <a:spcPct val="120000"/>
              </a:lnSpc>
              <a:spcBef>
                <a:spcPts val="0"/>
              </a:spcBef>
              <a:spcAft>
                <a:spcPts val="800"/>
              </a:spcAft>
              <a:buSzPct val="100000"/>
              <a:buFont typeface="Wingdings" panose="05000000000000000000" charset="0"/>
              <a:buChar char="l"/>
            </a:pPr>
            <a:r>
              <a:rPr lang="zh-CN" altLang="en-US" sz="2700" spc="19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鼓足干劲，力争上游</a:t>
            </a:r>
          </a:p>
          <a:p>
            <a:pPr marL="444500" lvl="0" indent="-444500" algn="l" fontAlgn="ctr">
              <a:lnSpc>
                <a:spcPct val="120000"/>
              </a:lnSpc>
              <a:spcBef>
                <a:spcPts val="0"/>
              </a:spcBef>
              <a:spcAft>
                <a:spcPts val="800"/>
              </a:spcAft>
              <a:buSzPct val="100000"/>
              <a:buFont typeface="Wingdings" panose="05000000000000000000" charset="0"/>
              <a:buChar char="l"/>
            </a:pPr>
            <a:r>
              <a:rPr lang="zh-CN" altLang="en-US" sz="2700" spc="19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五化</a:t>
            </a:r>
          </a:p>
          <a:p>
            <a:pPr marL="444500" lvl="0" indent="-444500" algn="l" fontAlgn="ctr">
              <a:lnSpc>
                <a:spcPct val="120000"/>
              </a:lnSpc>
              <a:spcBef>
                <a:spcPts val="0"/>
              </a:spcBef>
              <a:spcAft>
                <a:spcPts val="800"/>
              </a:spcAft>
              <a:buSzPct val="100000"/>
              <a:buFont typeface="Wingdings" panose="05000000000000000000" charset="0"/>
              <a:buChar char="l"/>
            </a:pPr>
            <a:r>
              <a:rPr lang="zh-CN" altLang="en-US" sz="2700" spc="19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吃食堂的时候</a:t>
            </a:r>
          </a:p>
          <a:p>
            <a:pPr marL="444500" lvl="0" indent="-444500" algn="l" fontAlgn="ctr">
              <a:lnSpc>
                <a:spcPct val="120000"/>
              </a:lnSpc>
              <a:spcBef>
                <a:spcPts val="0"/>
              </a:spcBef>
              <a:spcAft>
                <a:spcPts val="800"/>
              </a:spcAft>
              <a:buSzPct val="100000"/>
              <a:buFont typeface="Wingdings" panose="05000000000000000000" charset="0"/>
              <a:buChar char="l"/>
            </a:pPr>
            <a:r>
              <a:rPr lang="zh-CN" altLang="en-US" sz="2700" spc="19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生存策略</a:t>
            </a:r>
          </a:p>
          <a:p>
            <a:pPr marL="444500" lvl="0" indent="-444500" algn="l" fontAlgn="ctr">
              <a:lnSpc>
                <a:spcPct val="120000"/>
              </a:lnSpc>
              <a:spcBef>
                <a:spcPts val="0"/>
              </a:spcBef>
              <a:spcAft>
                <a:spcPts val="800"/>
              </a:spcAft>
              <a:buSzPct val="100000"/>
              <a:buFont typeface="Wingdings" panose="05000000000000000000" charset="0"/>
              <a:buChar char="l"/>
            </a:pPr>
            <a:r>
              <a:rPr lang="zh-CN" altLang="en-US" sz="2700" spc="19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运动时间和时间的皱褶</a:t>
            </a:r>
          </a:p>
          <a:p>
            <a:pPr marL="444500" lvl="0" indent="-444500" algn="l" fontAlgn="ctr">
              <a:lnSpc>
                <a:spcPct val="120000"/>
              </a:lnSpc>
              <a:spcBef>
                <a:spcPts val="0"/>
              </a:spcBef>
              <a:spcAft>
                <a:spcPts val="800"/>
              </a:spcAft>
              <a:buSzPct val="100000"/>
              <a:buFont typeface="Wingdings" panose="05000000000000000000" charset="0"/>
              <a:buChar char="l"/>
            </a:pPr>
            <a:r>
              <a:rPr lang="zh-CN" altLang="en-US" sz="2700" spc="19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看不见的累积</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609562" y="609539"/>
            <a:ext cx="10972876" cy="614044"/>
          </a:xfrm>
          <a:prstGeom prst="rect">
            <a:avLst/>
          </a:prstGeom>
          <a:noFill/>
        </p:spPr>
        <p:txBody>
          <a:bodyPr wrap="square" lIns="63500" tIns="25400" rIns="63500" bIns="25400" rtlCol="0" anchor="t" anchorCtr="0">
            <a:normAutofit/>
          </a:bodyPr>
          <a:lstStyle/>
          <a:p>
            <a:pPr marL="0" indent="0" algn="ctr">
              <a:lnSpc>
                <a:spcPct val="100000"/>
              </a:lnSpc>
              <a:spcBef>
                <a:spcPts val="0"/>
              </a:spcBef>
              <a:spcAft>
                <a:spcPts val="0"/>
              </a:spcAft>
              <a:buSzPct val="100000"/>
              <a:buNone/>
            </a:pPr>
            <a:r>
              <a:rPr lang="zh-CN" altLang="en-US" sz="3600" b="1" spc="200">
                <a:solidFill>
                  <a:schemeClr val="accent1"/>
                </a:solidFill>
                <a:uFillTx/>
                <a:latin typeface="微软雅黑" panose="020B0503020204020204" charset="-122"/>
                <a:ea typeface="微软雅黑" panose="020B0503020204020204" charset="-122"/>
              </a:rPr>
              <a:t>两个研究上的局限</a:t>
            </a:r>
          </a:p>
        </p:txBody>
      </p:sp>
      <p:sp>
        <p:nvSpPr>
          <p:cNvPr id="13" name="Title 6"/>
          <p:cNvSpPr txBox="1"/>
          <p:nvPr>
            <p:custDataLst>
              <p:tags r:id="rId3"/>
            </p:custDataLst>
          </p:nvPr>
        </p:nvSpPr>
        <p:spPr>
          <a:xfrm>
            <a:off x="2362200" y="1981093"/>
            <a:ext cx="7467600" cy="4114787"/>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ts val="0"/>
              </a:spcBef>
              <a:spcAft>
                <a:spcPts val="800"/>
              </a:spcAft>
              <a:buSzPct val="100000"/>
              <a:buFont typeface="+mn-ea"/>
            </a:pPr>
            <a:r>
              <a:rPr lang="zh-CN" altLang="en-US" sz="2000" spc="12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一、缠足（footbinding）</a:t>
            </a:r>
          </a:p>
          <a:p>
            <a:pPr marL="355600" lvl="0" indent="-355600" algn="l" fontAlgn="ctr">
              <a:lnSpc>
                <a:spcPct val="120000"/>
              </a:lnSpc>
              <a:spcBef>
                <a:spcPts val="0"/>
              </a:spcBef>
              <a:spcAft>
                <a:spcPts val="800"/>
              </a:spcAft>
              <a:buSzPct val="100000"/>
              <a:buFont typeface="Wingdings" panose="05000000000000000000" charset="0"/>
              <a:buChar char="l"/>
            </a:pPr>
            <a:r>
              <a:rPr lang="zh-CN" altLang="en-US" sz="2000" spc="12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上世纪国家开展了大规模的废止缠足运动，但是在研究过程中贺萧发现这个在今天已被界定为陋习的行为在中国已有几千的历史，更令她震惊的是人们对此的态度是如此私密和理所当然以至于有关缠足的文字记载几乎为零。</a:t>
            </a:r>
          </a:p>
          <a:p>
            <a:pPr lvl="0" indent="0" algn="l" fontAlgn="ctr">
              <a:lnSpc>
                <a:spcPct val="120000"/>
              </a:lnSpc>
              <a:spcBef>
                <a:spcPts val="0"/>
              </a:spcBef>
              <a:spcAft>
                <a:spcPts val="800"/>
              </a:spcAft>
              <a:buSzPct val="100000"/>
              <a:buFont typeface="+mn-ea"/>
            </a:pPr>
            <a:r>
              <a:rPr lang="zh-CN" altLang="en-US" sz="2000" spc="12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二、社会主义时期的劳动模范（labor model stories and silences）</a:t>
            </a:r>
          </a:p>
          <a:p>
            <a:pPr marL="355600" lvl="0" indent="-355600" algn="l" fontAlgn="ctr">
              <a:lnSpc>
                <a:spcPct val="120000"/>
              </a:lnSpc>
              <a:spcBef>
                <a:spcPts val="0"/>
              </a:spcBef>
              <a:spcAft>
                <a:spcPts val="800"/>
              </a:spcAft>
              <a:buSzPct val="100000"/>
              <a:buFont typeface="Wingdings" panose="05000000000000000000" charset="0"/>
              <a:buChar char="l"/>
            </a:pPr>
            <a:r>
              <a:rPr lang="zh-CN" altLang="en-US" sz="2000" spc="12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在采访过程中这些高龄女性谈论自己那段光辉的日子，当贺问道她们关于在特定时期遭遇的政治迫害时，她们则往往不作答，有种貌似被冒犯的意味。</a:t>
            </a:r>
          </a:p>
        </p:txBody>
      </p:sp>
      <p:sp>
        <p:nvSpPr>
          <p:cNvPr id="8" name="矩形 11"/>
          <p:cNvSpPr/>
          <p:nvPr>
            <p:custDataLst>
              <p:tags r:id="rId4"/>
            </p:custDataLst>
          </p:nvPr>
        </p:nvSpPr>
        <p:spPr>
          <a:xfrm>
            <a:off x="2006625" y="1785135"/>
            <a:ext cx="8178865" cy="4506707"/>
          </a:xfrm>
          <a:prstGeom prst="rect">
            <a:avLst/>
          </a:prstGeom>
          <a:no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olidFill>
                <a:schemeClr val="lt1"/>
              </a:solidFill>
              <a:latin typeface="微软雅黑" panose="020B0503020204020204" charset="-122"/>
              <a:ea typeface="微软雅黑" panose="020B0503020204020204" charset="-122"/>
              <a:sym typeface="+mn-ea"/>
            </a:endParaRPr>
          </a:p>
        </p:txBody>
      </p:sp>
      <p:sp>
        <p:nvSpPr>
          <p:cNvPr id="10" name="矩形 12"/>
          <p:cNvSpPr/>
          <p:nvPr>
            <p:custDataLst>
              <p:tags r:id="rId5"/>
            </p:custDataLst>
          </p:nvPr>
        </p:nvSpPr>
        <p:spPr>
          <a:xfrm>
            <a:off x="9829874" y="2285896"/>
            <a:ext cx="1066165" cy="45720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1" name="矩形 12"/>
          <p:cNvSpPr/>
          <p:nvPr>
            <p:custDataLst>
              <p:tags r:id="rId6"/>
            </p:custDataLst>
          </p:nvPr>
        </p:nvSpPr>
        <p:spPr>
          <a:xfrm>
            <a:off x="1143000" y="5333877"/>
            <a:ext cx="1219835" cy="45720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4"/>
          <p:cNvSpPr/>
          <p:nvPr>
            <p:custDataLst>
              <p:tags r:id="rId2"/>
            </p:custDataLst>
          </p:nvPr>
        </p:nvSpPr>
        <p:spPr>
          <a:xfrm>
            <a:off x="1067441" y="1080773"/>
            <a:ext cx="10363283" cy="5029240"/>
          </a:xfrm>
          <a:prstGeom prst="rect">
            <a:avLst/>
          </a:prstGeom>
          <a:solidFill>
            <a:schemeClr val="dk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a:solidFill>
                  <a:schemeClr val="dk1"/>
                </a:solidFill>
                <a:latin typeface="微软雅黑" panose="020B0503020204020204" charset="-122"/>
                <a:ea typeface="微软雅黑" panose="020B0503020204020204" charset="-122"/>
              </a:rPr>
              <a:t>1</a:t>
            </a:r>
          </a:p>
        </p:txBody>
      </p:sp>
      <p:sp>
        <p:nvSpPr>
          <p:cNvPr id="8" name="矩形 3"/>
          <p:cNvSpPr/>
          <p:nvPr>
            <p:custDataLst>
              <p:tags r:id="rId3"/>
            </p:custDataLst>
          </p:nvPr>
        </p:nvSpPr>
        <p:spPr>
          <a:xfrm>
            <a:off x="914358" y="914403"/>
            <a:ext cx="10363283" cy="502924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chemeClr val="lt1"/>
              </a:solidFill>
              <a:latin typeface="微软雅黑" panose="020B0503020204020204" charset="-122"/>
              <a:ea typeface="微软雅黑" panose="020B0503020204020204" charset="-122"/>
            </a:endParaRPr>
          </a:p>
        </p:txBody>
      </p:sp>
      <p:sp>
        <p:nvSpPr>
          <p:cNvPr id="9" name="任意多边形 8"/>
          <p:cNvSpPr/>
          <p:nvPr>
            <p:custDataLst>
              <p:tags r:id="rId4"/>
            </p:custDataLst>
          </p:nvPr>
        </p:nvSpPr>
        <p:spPr>
          <a:xfrm rot="1260000">
            <a:off x="9374505" y="462280"/>
            <a:ext cx="732790" cy="1366520"/>
          </a:xfrm>
          <a:custGeom>
            <a:avLst/>
            <a:gdLst/>
            <a:ahLst/>
            <a:cxnLst>
              <a:cxn ang="3">
                <a:pos x="hc" y="t"/>
              </a:cxn>
              <a:cxn ang="cd2">
                <a:pos x="l" y="vc"/>
              </a:cxn>
              <a:cxn ang="cd4">
                <a:pos x="hc" y="b"/>
              </a:cxn>
              <a:cxn ang="0">
                <a:pos x="r" y="vc"/>
              </a:cxn>
            </a:cxnLst>
            <a:rect l="l" t="t" r="r" b="b"/>
            <a:pathLst>
              <a:path w="1154" h="2152">
                <a:moveTo>
                  <a:pt x="577" y="0"/>
                </a:moveTo>
                <a:cubicBezTo>
                  <a:pt x="866" y="0"/>
                  <a:pt x="1105" y="113"/>
                  <a:pt x="1147" y="262"/>
                </a:cubicBezTo>
                <a:lnTo>
                  <a:pt x="1149" y="268"/>
                </a:lnTo>
                <a:lnTo>
                  <a:pt x="1154" y="268"/>
                </a:lnTo>
                <a:lnTo>
                  <a:pt x="1154" y="309"/>
                </a:lnTo>
                <a:lnTo>
                  <a:pt x="1154" y="480"/>
                </a:lnTo>
                <a:lnTo>
                  <a:pt x="955" y="480"/>
                </a:lnTo>
                <a:lnTo>
                  <a:pt x="955" y="309"/>
                </a:lnTo>
                <a:cubicBezTo>
                  <a:pt x="955" y="223"/>
                  <a:pt x="786" y="154"/>
                  <a:pt x="577" y="154"/>
                </a:cubicBezTo>
                <a:cubicBezTo>
                  <a:pt x="368" y="154"/>
                  <a:pt x="199" y="223"/>
                  <a:pt x="199" y="309"/>
                </a:cubicBezTo>
                <a:lnTo>
                  <a:pt x="199" y="1843"/>
                </a:lnTo>
                <a:cubicBezTo>
                  <a:pt x="199" y="1929"/>
                  <a:pt x="324" y="1998"/>
                  <a:pt x="478" y="1998"/>
                </a:cubicBezTo>
                <a:cubicBezTo>
                  <a:pt x="631" y="1998"/>
                  <a:pt x="756" y="1929"/>
                  <a:pt x="756" y="1843"/>
                </a:cubicBezTo>
                <a:lnTo>
                  <a:pt x="756" y="792"/>
                </a:lnTo>
                <a:lnTo>
                  <a:pt x="753" y="780"/>
                </a:lnTo>
                <a:cubicBezTo>
                  <a:pt x="729" y="712"/>
                  <a:pt x="678" y="665"/>
                  <a:pt x="618" y="661"/>
                </a:cubicBezTo>
                <a:cubicBezTo>
                  <a:pt x="529" y="657"/>
                  <a:pt x="453" y="748"/>
                  <a:pt x="446" y="866"/>
                </a:cubicBezTo>
                <a:lnTo>
                  <a:pt x="259" y="856"/>
                </a:lnTo>
                <a:cubicBezTo>
                  <a:pt x="271" y="635"/>
                  <a:pt x="436" y="465"/>
                  <a:pt x="627" y="475"/>
                </a:cubicBezTo>
                <a:cubicBezTo>
                  <a:pt x="783" y="483"/>
                  <a:pt x="909" y="608"/>
                  <a:pt x="944" y="773"/>
                </a:cubicBezTo>
                <a:lnTo>
                  <a:pt x="945" y="778"/>
                </a:lnTo>
                <a:lnTo>
                  <a:pt x="955" y="778"/>
                </a:lnTo>
                <a:lnTo>
                  <a:pt x="955" y="1843"/>
                </a:lnTo>
                <a:lnTo>
                  <a:pt x="955" y="1854"/>
                </a:lnTo>
                <a:lnTo>
                  <a:pt x="955" y="1854"/>
                </a:lnTo>
                <a:lnTo>
                  <a:pt x="954" y="1859"/>
                </a:lnTo>
                <a:cubicBezTo>
                  <a:pt x="942" y="2022"/>
                  <a:pt x="733" y="2152"/>
                  <a:pt x="478" y="2152"/>
                </a:cubicBezTo>
                <a:cubicBezTo>
                  <a:pt x="222" y="2152"/>
                  <a:pt x="13" y="2022"/>
                  <a:pt x="1" y="1859"/>
                </a:cubicBezTo>
                <a:lnTo>
                  <a:pt x="0" y="1854"/>
                </a:lnTo>
                <a:lnTo>
                  <a:pt x="0" y="1854"/>
                </a:lnTo>
                <a:lnTo>
                  <a:pt x="0" y="1843"/>
                </a:lnTo>
                <a:lnTo>
                  <a:pt x="0" y="309"/>
                </a:lnTo>
                <a:lnTo>
                  <a:pt x="0" y="284"/>
                </a:lnTo>
                <a:lnTo>
                  <a:pt x="2" y="284"/>
                </a:lnTo>
                <a:lnTo>
                  <a:pt x="3" y="277"/>
                </a:lnTo>
                <a:cubicBezTo>
                  <a:pt x="33" y="121"/>
                  <a:pt x="278" y="0"/>
                  <a:pt x="577" y="0"/>
                </a:cubicBezTo>
                <a:close/>
              </a:path>
            </a:pathLst>
          </a:custGeom>
          <a:solidFill>
            <a:srgbClr val="6667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5" name="文本框 4"/>
          <p:cNvSpPr txBox="1"/>
          <p:nvPr>
            <p:custDataLst>
              <p:tags r:id="rId5"/>
            </p:custDataLst>
          </p:nvPr>
        </p:nvSpPr>
        <p:spPr>
          <a:xfrm>
            <a:off x="2286000" y="2133600"/>
            <a:ext cx="7620000" cy="762000"/>
          </a:xfrm>
          <a:prstGeom prst="rect">
            <a:avLst/>
          </a:prstGeom>
          <a:noFill/>
        </p:spPr>
        <p:txBody>
          <a:bodyPr wrap="square" lIns="63500" tIns="25400" rIns="63500" bIns="25400" rtlCol="0" anchor="b" anchorCtr="0">
            <a:normAutofit lnSpcReduction="10000"/>
          </a:bodyPr>
          <a:lstStyle/>
          <a:p>
            <a:pPr marL="0" indent="0" algn="l">
              <a:lnSpc>
                <a:spcPct val="100000"/>
              </a:lnSpc>
              <a:spcBef>
                <a:spcPts val="0"/>
              </a:spcBef>
              <a:spcAft>
                <a:spcPts val="0"/>
              </a:spcAft>
              <a:buSzPct val="100000"/>
              <a:buNone/>
            </a:pPr>
            <a:r>
              <a:rPr lang="zh-CN" altLang="en-US" sz="4600" b="1" spc="300">
                <a:solidFill>
                  <a:schemeClr val="accent1"/>
                </a:solidFill>
                <a:uFillTx/>
                <a:latin typeface="微软雅黑" panose="020B0503020204020204" charset="-122"/>
                <a:ea typeface="微软雅黑" panose="020B0503020204020204" charset="-122"/>
                <a:sym typeface="+mn-ea"/>
              </a:rPr>
              <a:t>五化</a:t>
            </a:r>
          </a:p>
        </p:txBody>
      </p:sp>
      <p:sp>
        <p:nvSpPr>
          <p:cNvPr id="11" name="Title 6"/>
          <p:cNvSpPr txBox="1"/>
          <p:nvPr>
            <p:custDataLst>
              <p:tags r:id="rId6"/>
            </p:custDataLst>
          </p:nvPr>
        </p:nvSpPr>
        <p:spPr>
          <a:xfrm>
            <a:off x="2286000" y="3200400"/>
            <a:ext cx="7620000" cy="137160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3300" spc="25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食堂化、衣物缝纫化、托儿所化、婴儿接生医院化、面粉制作机器化</a:t>
            </a: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0"/>
            <a:ext cx="12192000" cy="912114"/>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grpSp>
        <p:nvGrpSpPr>
          <p:cNvPr id="5" name="组合 4"/>
          <p:cNvGrpSpPr/>
          <p:nvPr>
            <p:custDataLst>
              <p:tags r:id="rId3"/>
            </p:custDataLst>
          </p:nvPr>
        </p:nvGrpSpPr>
        <p:grpSpPr>
          <a:xfrm>
            <a:off x="7772400" y="1981200"/>
            <a:ext cx="3746500" cy="3886835"/>
            <a:chOff x="12240" y="3120"/>
            <a:chExt cx="5900" cy="6121"/>
          </a:xfrm>
        </p:grpSpPr>
        <p:sp>
          <p:nvSpPr>
            <p:cNvPr id="6" name="矩形 5"/>
            <p:cNvSpPr/>
            <p:nvPr>
              <p:custDataLst>
                <p:tags r:id="rId7"/>
              </p:custDataLst>
            </p:nvPr>
          </p:nvSpPr>
          <p:spPr>
            <a:xfrm>
              <a:off x="12240" y="3120"/>
              <a:ext cx="5760" cy="6000"/>
            </a:xfrm>
            <a:prstGeom prst="rect">
              <a:avLst/>
            </a:prstGeom>
            <a:noFill/>
            <a:ln w="12700">
              <a:solidFill>
                <a:schemeClr val="accent1">
                  <a:alpha val="5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8" name="矩形 7"/>
            <p:cNvSpPr/>
            <p:nvPr>
              <p:custDataLst>
                <p:tags r:id="rId8"/>
              </p:custDataLst>
            </p:nvPr>
          </p:nvSpPr>
          <p:spPr>
            <a:xfrm>
              <a:off x="12380" y="3241"/>
              <a:ext cx="5760" cy="6000"/>
            </a:xfrm>
            <a:prstGeom prst="rect">
              <a:avLst/>
            </a:prstGeom>
            <a:noFill/>
            <a:ln w="12700">
              <a:solidFill>
                <a:schemeClr val="accent1">
                  <a:alpha val="5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9" name="文本框 8"/>
          <p:cNvSpPr txBox="1"/>
          <p:nvPr>
            <p:custDataLst>
              <p:tags r:id="rId4"/>
            </p:custDataLst>
          </p:nvPr>
        </p:nvSpPr>
        <p:spPr>
          <a:xfrm>
            <a:off x="457155" y="152400"/>
            <a:ext cx="11277689" cy="609600"/>
          </a:xfrm>
          <a:prstGeom prst="rect">
            <a:avLst/>
          </a:prstGeom>
          <a:noFill/>
        </p:spPr>
        <p:txBody>
          <a:bodyPr wrap="square" lIns="63500" tIns="25400" rIns="63500" bIns="25400" rtlCol="0" anchor="ctr" anchorCtr="0">
            <a:normAutofit lnSpcReduction="10000"/>
          </a:bodyPr>
          <a:lstStyle/>
          <a:p>
            <a:pPr marL="0" indent="0" algn="l">
              <a:lnSpc>
                <a:spcPct val="100000"/>
              </a:lnSpc>
              <a:spcBef>
                <a:spcPts val="0"/>
              </a:spcBef>
              <a:spcAft>
                <a:spcPts val="0"/>
              </a:spcAft>
              <a:buSzPct val="100000"/>
              <a:buNone/>
            </a:pPr>
            <a:r>
              <a:rPr lang="zh-CN" altLang="en-US" sz="3600" b="1" spc="200">
                <a:solidFill>
                  <a:schemeClr val="lt1"/>
                </a:solidFill>
                <a:uFillTx/>
                <a:latin typeface="微软雅黑" panose="020B0503020204020204" charset="-122"/>
                <a:ea typeface="微软雅黑" panose="020B0503020204020204" charset="-122"/>
                <a:sym typeface="+mn-ea"/>
              </a:rPr>
              <a:t>运动时间和时间的皱褶</a:t>
            </a:r>
          </a:p>
        </p:txBody>
      </p:sp>
      <p:pic>
        <p:nvPicPr>
          <p:cNvPr id="10" name="图片 9"/>
          <p:cNvPicPr>
            <a:picLocks noChangeAspect="1"/>
          </p:cNvPicPr>
          <p:nvPr>
            <p:custDataLst>
              <p:tags r:id="rId5"/>
            </p:custDataLst>
          </p:nvPr>
        </p:nvPicPr>
        <p:blipFill rotWithShape="1">
          <a:blip r:embed="rId10"/>
          <a:srcRect t="3368" b="3368"/>
          <a:stretch>
            <a:fillRect/>
          </a:stretch>
        </p:blipFill>
        <p:spPr>
          <a:xfrm>
            <a:off x="0" y="1828815"/>
            <a:ext cx="7315251" cy="4114825"/>
          </a:xfrm>
          <a:custGeom>
            <a:avLst/>
            <a:gdLst/>
            <a:ahLst/>
            <a:cxnLst>
              <a:cxn ang="3">
                <a:pos x="hc" y="t"/>
              </a:cxn>
              <a:cxn ang="cd2">
                <a:pos x="l" y="vc"/>
              </a:cxn>
              <a:cxn ang="cd4">
                <a:pos x="hc" y="b"/>
              </a:cxn>
              <a:cxn ang="0">
                <a:pos x="r" y="vc"/>
              </a:cxn>
            </a:cxnLst>
            <a:rect l="l" t="t" r="r" b="b"/>
            <a:pathLst>
              <a:path w="11520" h="6480">
                <a:moveTo>
                  <a:pt x="0" y="0"/>
                </a:moveTo>
                <a:lnTo>
                  <a:pt x="11520" y="0"/>
                </a:lnTo>
                <a:lnTo>
                  <a:pt x="11520" y="6480"/>
                </a:lnTo>
                <a:lnTo>
                  <a:pt x="0" y="6480"/>
                </a:lnTo>
                <a:lnTo>
                  <a:pt x="0" y="0"/>
                </a:lnTo>
                <a:close/>
              </a:path>
            </a:pathLst>
          </a:custGeom>
        </p:spPr>
      </p:pic>
      <p:sp>
        <p:nvSpPr>
          <p:cNvPr id="11" name="Title 6"/>
          <p:cNvSpPr txBox="1"/>
          <p:nvPr>
            <p:custDataLst>
              <p:tags r:id="rId6"/>
            </p:custDataLst>
          </p:nvPr>
        </p:nvSpPr>
        <p:spPr>
          <a:xfrm>
            <a:off x="8382067" y="2435999"/>
            <a:ext cx="2590813" cy="3050401"/>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200" spc="1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大食堂1960年关闭，1980年才包产到户。70年代人们在田里的劳动依然按照工分计算，集体化一直持续到80年代。</a:t>
            </a: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装饰 1"/>
          <p:cNvSpPr/>
          <p:nvPr>
            <p:custDataLst>
              <p:tags r:id="rId2"/>
            </p:custDataLst>
          </p:nvPr>
        </p:nvSpPr>
        <p:spPr>
          <a:xfrm>
            <a:off x="1066809" y="914407"/>
            <a:ext cx="10058481" cy="5029240"/>
          </a:xfrm>
          <a:prstGeom prst="rect">
            <a:avLst/>
          </a:prstGeom>
          <a:solidFill>
            <a:schemeClr val="l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pPr>
            <a:endParaRPr kumimoji="1" lang="zh-CN" altLang="en-US" sz="1600"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cxnSp>
        <p:nvCxnSpPr>
          <p:cNvPr id="9" name="装饰 2"/>
          <p:cNvCxnSpPr/>
          <p:nvPr>
            <p:custDataLst>
              <p:tags r:id="rId3"/>
            </p:custDataLst>
          </p:nvPr>
        </p:nvCxnSpPr>
        <p:spPr>
          <a:xfrm>
            <a:off x="6134151" y="2133617"/>
            <a:ext cx="0" cy="2705100"/>
          </a:xfrm>
          <a:prstGeom prst="line">
            <a:avLst/>
          </a:prstGeom>
          <a:ln w="1270">
            <a:solidFill>
              <a:schemeClr val="lt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装饰 5"/>
          <p:cNvSpPr>
            <a:spLocks noChangeAspect="1"/>
          </p:cNvSpPr>
          <p:nvPr>
            <p:custDataLst>
              <p:tags r:id="rId4"/>
            </p:custDataLst>
          </p:nvPr>
        </p:nvSpPr>
        <p:spPr>
          <a:xfrm>
            <a:off x="1828800" y="2109470"/>
            <a:ext cx="320675" cy="479425"/>
          </a:xfrm>
          <a:custGeom>
            <a:avLst/>
            <a:gdLst>
              <a:gd name="connsiteX0" fmla="*/ 139021 w 311296"/>
              <a:gd name="connsiteY0" fmla="*/ 0 h 479441"/>
              <a:gd name="connsiteX1" fmla="*/ 139021 w 311296"/>
              <a:gd name="connsiteY1" fmla="*/ 168145 h 479441"/>
              <a:gd name="connsiteX2" fmla="*/ 311296 w 311296"/>
              <a:gd name="connsiteY2" fmla="*/ 168145 h 479441"/>
              <a:gd name="connsiteX3" fmla="*/ 311296 w 311296"/>
              <a:gd name="connsiteY3" fmla="*/ 479441 h 479441"/>
              <a:gd name="connsiteX4" fmla="*/ 0 w 311296"/>
              <a:gd name="connsiteY4" fmla="*/ 479441 h 479441"/>
              <a:gd name="connsiteX5" fmla="*/ 0 w 311296"/>
              <a:gd name="connsiteY5" fmla="*/ 176727 h 479441"/>
              <a:gd name="connsiteX6" fmla="*/ 139021 w 311296"/>
              <a:gd name="connsiteY6" fmla="*/ 0 h 47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296" h="479441">
                <a:moveTo>
                  <a:pt x="139021" y="0"/>
                </a:moveTo>
                <a:lnTo>
                  <a:pt x="139021" y="168145"/>
                </a:lnTo>
                <a:lnTo>
                  <a:pt x="311296" y="168145"/>
                </a:lnTo>
                <a:lnTo>
                  <a:pt x="311296" y="479441"/>
                </a:lnTo>
                <a:lnTo>
                  <a:pt x="0" y="479441"/>
                </a:lnTo>
                <a:lnTo>
                  <a:pt x="0" y="176727"/>
                </a:lnTo>
                <a:cubicBezTo>
                  <a:pt x="1325" y="28164"/>
                  <a:pt x="115851" y="0"/>
                  <a:pt x="139021" y="0"/>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12" name="装饰 6"/>
          <p:cNvSpPr>
            <a:spLocks noChangeAspect="1"/>
          </p:cNvSpPr>
          <p:nvPr>
            <p:custDataLst>
              <p:tags r:id="rId5"/>
            </p:custDataLst>
          </p:nvPr>
        </p:nvSpPr>
        <p:spPr>
          <a:xfrm>
            <a:off x="2235200" y="2109470"/>
            <a:ext cx="320675" cy="479425"/>
          </a:xfrm>
          <a:custGeom>
            <a:avLst/>
            <a:gdLst>
              <a:gd name="connsiteX0" fmla="*/ 139021 w 311296"/>
              <a:gd name="connsiteY0" fmla="*/ 0 h 479441"/>
              <a:gd name="connsiteX1" fmla="*/ 139021 w 311296"/>
              <a:gd name="connsiteY1" fmla="*/ 168145 h 479441"/>
              <a:gd name="connsiteX2" fmla="*/ 311296 w 311296"/>
              <a:gd name="connsiteY2" fmla="*/ 168145 h 479441"/>
              <a:gd name="connsiteX3" fmla="*/ 311296 w 311296"/>
              <a:gd name="connsiteY3" fmla="*/ 479441 h 479441"/>
              <a:gd name="connsiteX4" fmla="*/ 0 w 311296"/>
              <a:gd name="connsiteY4" fmla="*/ 479441 h 479441"/>
              <a:gd name="connsiteX5" fmla="*/ 0 w 311296"/>
              <a:gd name="connsiteY5" fmla="*/ 176727 h 479441"/>
              <a:gd name="connsiteX6" fmla="*/ 139021 w 311296"/>
              <a:gd name="connsiteY6" fmla="*/ 0 h 47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296" h="479441">
                <a:moveTo>
                  <a:pt x="139021" y="0"/>
                </a:moveTo>
                <a:lnTo>
                  <a:pt x="139021" y="168145"/>
                </a:lnTo>
                <a:lnTo>
                  <a:pt x="311296" y="168145"/>
                </a:lnTo>
                <a:lnTo>
                  <a:pt x="311296" y="479441"/>
                </a:lnTo>
                <a:lnTo>
                  <a:pt x="0" y="479441"/>
                </a:lnTo>
                <a:lnTo>
                  <a:pt x="0" y="176727"/>
                </a:lnTo>
                <a:cubicBezTo>
                  <a:pt x="1325" y="28164"/>
                  <a:pt x="115851" y="0"/>
                  <a:pt x="139021" y="0"/>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14" name="装饰 3"/>
          <p:cNvSpPr>
            <a:spLocks noChangeAspect="1"/>
          </p:cNvSpPr>
          <p:nvPr>
            <p:custDataLst>
              <p:tags r:id="rId6"/>
            </p:custDataLst>
          </p:nvPr>
        </p:nvSpPr>
        <p:spPr>
          <a:xfrm>
            <a:off x="4587875" y="3971290"/>
            <a:ext cx="311150" cy="479425"/>
          </a:xfrm>
          <a:custGeom>
            <a:avLst/>
            <a:gdLst>
              <a:gd name="connsiteX0" fmla="*/ 0 w 950118"/>
              <a:gd name="connsiteY0" fmla="*/ 0 h 1464467"/>
              <a:gd name="connsiteX1" fmla="*/ 950118 w 950118"/>
              <a:gd name="connsiteY1" fmla="*/ 0 h 1464467"/>
              <a:gd name="connsiteX2" fmla="*/ 950118 w 950118"/>
              <a:gd name="connsiteY2" fmla="*/ 950118 h 1464467"/>
              <a:gd name="connsiteX3" fmla="*/ 945895 w 950118"/>
              <a:gd name="connsiteY3" fmla="*/ 1007193 h 1464467"/>
              <a:gd name="connsiteX4" fmla="*/ 534143 w 950118"/>
              <a:gd name="connsiteY4" fmla="*/ 1464467 h 1464467"/>
              <a:gd name="connsiteX5" fmla="*/ 525809 w 950118"/>
              <a:gd name="connsiteY5" fmla="*/ 1463322 h 1464467"/>
              <a:gd name="connsiteX6" fmla="*/ 525809 w 950118"/>
              <a:gd name="connsiteY6" fmla="*/ 950118 h 1464467"/>
              <a:gd name="connsiteX7" fmla="*/ 0 w 950118"/>
              <a:gd name="connsiteY7" fmla="*/ 950118 h 1464467"/>
              <a:gd name="connsiteX0-1" fmla="*/ 0 w 950118"/>
              <a:gd name="connsiteY0-2" fmla="*/ 0 h 1464467"/>
              <a:gd name="connsiteX1-3" fmla="*/ 950118 w 950118"/>
              <a:gd name="connsiteY1-4" fmla="*/ 0 h 1464467"/>
              <a:gd name="connsiteX2-5" fmla="*/ 950118 w 950118"/>
              <a:gd name="connsiteY2-6" fmla="*/ 950118 h 1464467"/>
              <a:gd name="connsiteX3-7" fmla="*/ 534143 w 950118"/>
              <a:gd name="connsiteY3-8" fmla="*/ 1464467 h 1464467"/>
              <a:gd name="connsiteX4-9" fmla="*/ 525809 w 950118"/>
              <a:gd name="connsiteY4-10" fmla="*/ 1463322 h 1464467"/>
              <a:gd name="connsiteX5-11" fmla="*/ 525809 w 950118"/>
              <a:gd name="connsiteY5-12" fmla="*/ 950118 h 1464467"/>
              <a:gd name="connsiteX6-13" fmla="*/ 0 w 950118"/>
              <a:gd name="connsiteY6-14" fmla="*/ 950118 h 1464467"/>
              <a:gd name="connsiteX7-15" fmla="*/ 0 w 950118"/>
              <a:gd name="connsiteY7-16" fmla="*/ 0 h 1464467"/>
              <a:gd name="connsiteX0-17" fmla="*/ 0 w 950118"/>
              <a:gd name="connsiteY0-18" fmla="*/ 0 h 1464467"/>
              <a:gd name="connsiteX1-19" fmla="*/ 950118 w 950118"/>
              <a:gd name="connsiteY1-20" fmla="*/ 0 h 1464467"/>
              <a:gd name="connsiteX2-21" fmla="*/ 950118 w 950118"/>
              <a:gd name="connsiteY2-22" fmla="*/ 950118 h 1464467"/>
              <a:gd name="connsiteX3-23" fmla="*/ 534143 w 950118"/>
              <a:gd name="connsiteY3-24" fmla="*/ 1464467 h 1464467"/>
              <a:gd name="connsiteX4-25" fmla="*/ 525809 w 950118"/>
              <a:gd name="connsiteY4-26" fmla="*/ 1463322 h 1464467"/>
              <a:gd name="connsiteX5-27" fmla="*/ 525809 w 950118"/>
              <a:gd name="connsiteY5-28" fmla="*/ 950118 h 1464467"/>
              <a:gd name="connsiteX6-29" fmla="*/ 0 w 950118"/>
              <a:gd name="connsiteY6-30" fmla="*/ 950118 h 1464467"/>
              <a:gd name="connsiteX7-31" fmla="*/ 0 w 950118"/>
              <a:gd name="connsiteY7-32" fmla="*/ 0 h 1464467"/>
              <a:gd name="connsiteX0-33" fmla="*/ 0 w 950118"/>
              <a:gd name="connsiteY0-34" fmla="*/ 0 h 1463322"/>
              <a:gd name="connsiteX1-35" fmla="*/ 950118 w 950118"/>
              <a:gd name="connsiteY1-36" fmla="*/ 0 h 1463322"/>
              <a:gd name="connsiteX2-37" fmla="*/ 950118 w 950118"/>
              <a:gd name="connsiteY2-38" fmla="*/ 950118 h 1463322"/>
              <a:gd name="connsiteX3-39" fmla="*/ 525809 w 950118"/>
              <a:gd name="connsiteY3-40" fmla="*/ 1463322 h 1463322"/>
              <a:gd name="connsiteX4-41" fmla="*/ 525809 w 950118"/>
              <a:gd name="connsiteY4-42" fmla="*/ 950118 h 1463322"/>
              <a:gd name="connsiteX5-43" fmla="*/ 0 w 950118"/>
              <a:gd name="connsiteY5-44" fmla="*/ 950118 h 1463322"/>
              <a:gd name="connsiteX6-45" fmla="*/ 0 w 950118"/>
              <a:gd name="connsiteY6-46" fmla="*/ 0 h 1463322"/>
              <a:gd name="connsiteX0-47" fmla="*/ 0 w 950118"/>
              <a:gd name="connsiteY0-48" fmla="*/ 0 h 1463322"/>
              <a:gd name="connsiteX1-49" fmla="*/ 950118 w 950118"/>
              <a:gd name="connsiteY1-50" fmla="*/ 0 h 1463322"/>
              <a:gd name="connsiteX2-51" fmla="*/ 950118 w 950118"/>
              <a:gd name="connsiteY2-52" fmla="*/ 950118 h 1463322"/>
              <a:gd name="connsiteX3-53" fmla="*/ 525809 w 950118"/>
              <a:gd name="connsiteY3-54" fmla="*/ 1463322 h 1463322"/>
              <a:gd name="connsiteX4-55" fmla="*/ 525809 w 950118"/>
              <a:gd name="connsiteY4-56" fmla="*/ 950118 h 1463322"/>
              <a:gd name="connsiteX5-57" fmla="*/ 0 w 950118"/>
              <a:gd name="connsiteY5-58" fmla="*/ 950118 h 1463322"/>
              <a:gd name="connsiteX6-59" fmla="*/ 0 w 950118"/>
              <a:gd name="connsiteY6-60" fmla="*/ 0 h 1463322"/>
              <a:gd name="connsiteX0-61" fmla="*/ 0 w 950118"/>
              <a:gd name="connsiteY0-62" fmla="*/ 0 h 1463322"/>
              <a:gd name="connsiteX1-63" fmla="*/ 950118 w 950118"/>
              <a:gd name="connsiteY1-64" fmla="*/ 0 h 1463322"/>
              <a:gd name="connsiteX2-65" fmla="*/ 950118 w 950118"/>
              <a:gd name="connsiteY2-66" fmla="*/ 923925 h 1463322"/>
              <a:gd name="connsiteX3-67" fmla="*/ 525809 w 950118"/>
              <a:gd name="connsiteY3-68" fmla="*/ 1463322 h 1463322"/>
              <a:gd name="connsiteX4-69" fmla="*/ 525809 w 950118"/>
              <a:gd name="connsiteY4-70" fmla="*/ 950118 h 1463322"/>
              <a:gd name="connsiteX5-71" fmla="*/ 0 w 950118"/>
              <a:gd name="connsiteY5-72" fmla="*/ 950118 h 1463322"/>
              <a:gd name="connsiteX6-73" fmla="*/ 0 w 950118"/>
              <a:gd name="connsiteY6-74" fmla="*/ 0 h 1463322"/>
              <a:gd name="connsiteX0-75" fmla="*/ 0 w 950118"/>
              <a:gd name="connsiteY0-76" fmla="*/ 0 h 1463322"/>
              <a:gd name="connsiteX1-77" fmla="*/ 950118 w 950118"/>
              <a:gd name="connsiteY1-78" fmla="*/ 0 h 1463322"/>
              <a:gd name="connsiteX2-79" fmla="*/ 950118 w 950118"/>
              <a:gd name="connsiteY2-80" fmla="*/ 923925 h 1463322"/>
              <a:gd name="connsiteX3-81" fmla="*/ 525809 w 950118"/>
              <a:gd name="connsiteY3-82" fmla="*/ 1463322 h 1463322"/>
              <a:gd name="connsiteX4-83" fmla="*/ 525809 w 950118"/>
              <a:gd name="connsiteY4-84" fmla="*/ 950118 h 1463322"/>
              <a:gd name="connsiteX5-85" fmla="*/ 0 w 950118"/>
              <a:gd name="connsiteY5-86" fmla="*/ 950118 h 1463322"/>
              <a:gd name="connsiteX6-87" fmla="*/ 0 w 950118"/>
              <a:gd name="connsiteY6-88" fmla="*/ 0 h 1463322"/>
              <a:gd name="connsiteX0-89" fmla="*/ 0 w 950118"/>
              <a:gd name="connsiteY0-90" fmla="*/ 0 h 1463322"/>
              <a:gd name="connsiteX1-91" fmla="*/ 950118 w 950118"/>
              <a:gd name="connsiteY1-92" fmla="*/ 0 h 1463322"/>
              <a:gd name="connsiteX2-93" fmla="*/ 950118 w 950118"/>
              <a:gd name="connsiteY2-94" fmla="*/ 923925 h 1463322"/>
              <a:gd name="connsiteX3-95" fmla="*/ 525809 w 950118"/>
              <a:gd name="connsiteY3-96" fmla="*/ 1463322 h 1463322"/>
              <a:gd name="connsiteX4-97" fmla="*/ 525809 w 950118"/>
              <a:gd name="connsiteY4-98" fmla="*/ 950118 h 1463322"/>
              <a:gd name="connsiteX5-99" fmla="*/ 0 w 950118"/>
              <a:gd name="connsiteY5-100" fmla="*/ 950118 h 1463322"/>
              <a:gd name="connsiteX6-101" fmla="*/ 0 w 950118"/>
              <a:gd name="connsiteY6-102" fmla="*/ 0 h 1463322"/>
              <a:gd name="connsiteX0-103" fmla="*/ 0 w 950118"/>
              <a:gd name="connsiteY0-104" fmla="*/ 0 h 1463322"/>
              <a:gd name="connsiteX1-105" fmla="*/ 950118 w 950118"/>
              <a:gd name="connsiteY1-106" fmla="*/ 0 h 1463322"/>
              <a:gd name="connsiteX2-107" fmla="*/ 950118 w 950118"/>
              <a:gd name="connsiteY2-108" fmla="*/ 923925 h 1463322"/>
              <a:gd name="connsiteX3-109" fmla="*/ 525809 w 950118"/>
              <a:gd name="connsiteY3-110" fmla="*/ 1463322 h 1463322"/>
              <a:gd name="connsiteX4-111" fmla="*/ 525809 w 950118"/>
              <a:gd name="connsiteY4-112" fmla="*/ 950118 h 1463322"/>
              <a:gd name="connsiteX5-113" fmla="*/ 0 w 950118"/>
              <a:gd name="connsiteY5-114" fmla="*/ 950118 h 1463322"/>
              <a:gd name="connsiteX6-115" fmla="*/ 0 w 950118"/>
              <a:gd name="connsiteY6-116" fmla="*/ 0 h 14633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50118" h="1463322">
                <a:moveTo>
                  <a:pt x="0" y="0"/>
                </a:moveTo>
                <a:lnTo>
                  <a:pt x="950118" y="0"/>
                </a:lnTo>
                <a:lnTo>
                  <a:pt x="950118" y="923925"/>
                </a:lnTo>
                <a:cubicBezTo>
                  <a:pt x="946074" y="1377362"/>
                  <a:pt x="596527" y="1463322"/>
                  <a:pt x="525809" y="1463322"/>
                </a:cubicBezTo>
                <a:lnTo>
                  <a:pt x="525809" y="950118"/>
                </a:lnTo>
                <a:lnTo>
                  <a:pt x="0" y="950118"/>
                </a:lnTo>
                <a:lnTo>
                  <a:pt x="0"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15" name="装饰 4"/>
          <p:cNvSpPr>
            <a:spLocks noChangeAspect="1"/>
          </p:cNvSpPr>
          <p:nvPr>
            <p:custDataLst>
              <p:tags r:id="rId7"/>
            </p:custDataLst>
          </p:nvPr>
        </p:nvSpPr>
        <p:spPr>
          <a:xfrm>
            <a:off x="4994275" y="3971290"/>
            <a:ext cx="311150" cy="479425"/>
          </a:xfrm>
          <a:custGeom>
            <a:avLst/>
            <a:gdLst>
              <a:gd name="connsiteX0" fmla="*/ 0 w 950118"/>
              <a:gd name="connsiteY0" fmla="*/ 0 h 1464467"/>
              <a:gd name="connsiteX1" fmla="*/ 950118 w 950118"/>
              <a:gd name="connsiteY1" fmla="*/ 0 h 1464467"/>
              <a:gd name="connsiteX2" fmla="*/ 950118 w 950118"/>
              <a:gd name="connsiteY2" fmla="*/ 950118 h 1464467"/>
              <a:gd name="connsiteX3" fmla="*/ 945895 w 950118"/>
              <a:gd name="connsiteY3" fmla="*/ 1007193 h 1464467"/>
              <a:gd name="connsiteX4" fmla="*/ 534143 w 950118"/>
              <a:gd name="connsiteY4" fmla="*/ 1464467 h 1464467"/>
              <a:gd name="connsiteX5" fmla="*/ 525809 w 950118"/>
              <a:gd name="connsiteY5" fmla="*/ 1463322 h 1464467"/>
              <a:gd name="connsiteX6" fmla="*/ 525809 w 950118"/>
              <a:gd name="connsiteY6" fmla="*/ 950118 h 1464467"/>
              <a:gd name="connsiteX7" fmla="*/ 0 w 950118"/>
              <a:gd name="connsiteY7" fmla="*/ 950118 h 1464467"/>
              <a:gd name="connsiteX0-1" fmla="*/ 0 w 950118"/>
              <a:gd name="connsiteY0-2" fmla="*/ 0 h 1464467"/>
              <a:gd name="connsiteX1-3" fmla="*/ 950118 w 950118"/>
              <a:gd name="connsiteY1-4" fmla="*/ 0 h 1464467"/>
              <a:gd name="connsiteX2-5" fmla="*/ 950118 w 950118"/>
              <a:gd name="connsiteY2-6" fmla="*/ 950118 h 1464467"/>
              <a:gd name="connsiteX3-7" fmla="*/ 534143 w 950118"/>
              <a:gd name="connsiteY3-8" fmla="*/ 1464467 h 1464467"/>
              <a:gd name="connsiteX4-9" fmla="*/ 525809 w 950118"/>
              <a:gd name="connsiteY4-10" fmla="*/ 1463322 h 1464467"/>
              <a:gd name="connsiteX5-11" fmla="*/ 525809 w 950118"/>
              <a:gd name="connsiteY5-12" fmla="*/ 950118 h 1464467"/>
              <a:gd name="connsiteX6-13" fmla="*/ 0 w 950118"/>
              <a:gd name="connsiteY6-14" fmla="*/ 950118 h 1464467"/>
              <a:gd name="connsiteX7-15" fmla="*/ 0 w 950118"/>
              <a:gd name="connsiteY7-16" fmla="*/ 0 h 1464467"/>
              <a:gd name="connsiteX0-17" fmla="*/ 0 w 950118"/>
              <a:gd name="connsiteY0-18" fmla="*/ 0 h 1464467"/>
              <a:gd name="connsiteX1-19" fmla="*/ 950118 w 950118"/>
              <a:gd name="connsiteY1-20" fmla="*/ 0 h 1464467"/>
              <a:gd name="connsiteX2-21" fmla="*/ 950118 w 950118"/>
              <a:gd name="connsiteY2-22" fmla="*/ 950118 h 1464467"/>
              <a:gd name="connsiteX3-23" fmla="*/ 534143 w 950118"/>
              <a:gd name="connsiteY3-24" fmla="*/ 1464467 h 1464467"/>
              <a:gd name="connsiteX4-25" fmla="*/ 525809 w 950118"/>
              <a:gd name="connsiteY4-26" fmla="*/ 1463322 h 1464467"/>
              <a:gd name="connsiteX5-27" fmla="*/ 525809 w 950118"/>
              <a:gd name="connsiteY5-28" fmla="*/ 950118 h 1464467"/>
              <a:gd name="connsiteX6-29" fmla="*/ 0 w 950118"/>
              <a:gd name="connsiteY6-30" fmla="*/ 950118 h 1464467"/>
              <a:gd name="connsiteX7-31" fmla="*/ 0 w 950118"/>
              <a:gd name="connsiteY7-32" fmla="*/ 0 h 1464467"/>
              <a:gd name="connsiteX0-33" fmla="*/ 0 w 950118"/>
              <a:gd name="connsiteY0-34" fmla="*/ 0 h 1463322"/>
              <a:gd name="connsiteX1-35" fmla="*/ 950118 w 950118"/>
              <a:gd name="connsiteY1-36" fmla="*/ 0 h 1463322"/>
              <a:gd name="connsiteX2-37" fmla="*/ 950118 w 950118"/>
              <a:gd name="connsiteY2-38" fmla="*/ 950118 h 1463322"/>
              <a:gd name="connsiteX3-39" fmla="*/ 525809 w 950118"/>
              <a:gd name="connsiteY3-40" fmla="*/ 1463322 h 1463322"/>
              <a:gd name="connsiteX4-41" fmla="*/ 525809 w 950118"/>
              <a:gd name="connsiteY4-42" fmla="*/ 950118 h 1463322"/>
              <a:gd name="connsiteX5-43" fmla="*/ 0 w 950118"/>
              <a:gd name="connsiteY5-44" fmla="*/ 950118 h 1463322"/>
              <a:gd name="connsiteX6-45" fmla="*/ 0 w 950118"/>
              <a:gd name="connsiteY6-46" fmla="*/ 0 h 1463322"/>
              <a:gd name="connsiteX0-47" fmla="*/ 0 w 950118"/>
              <a:gd name="connsiteY0-48" fmla="*/ 0 h 1463322"/>
              <a:gd name="connsiteX1-49" fmla="*/ 950118 w 950118"/>
              <a:gd name="connsiteY1-50" fmla="*/ 0 h 1463322"/>
              <a:gd name="connsiteX2-51" fmla="*/ 950118 w 950118"/>
              <a:gd name="connsiteY2-52" fmla="*/ 950118 h 1463322"/>
              <a:gd name="connsiteX3-53" fmla="*/ 525809 w 950118"/>
              <a:gd name="connsiteY3-54" fmla="*/ 1463322 h 1463322"/>
              <a:gd name="connsiteX4-55" fmla="*/ 525809 w 950118"/>
              <a:gd name="connsiteY4-56" fmla="*/ 950118 h 1463322"/>
              <a:gd name="connsiteX5-57" fmla="*/ 0 w 950118"/>
              <a:gd name="connsiteY5-58" fmla="*/ 950118 h 1463322"/>
              <a:gd name="connsiteX6-59" fmla="*/ 0 w 950118"/>
              <a:gd name="connsiteY6-60" fmla="*/ 0 h 1463322"/>
              <a:gd name="connsiteX0-61" fmla="*/ 0 w 950118"/>
              <a:gd name="connsiteY0-62" fmla="*/ 0 h 1463322"/>
              <a:gd name="connsiteX1-63" fmla="*/ 950118 w 950118"/>
              <a:gd name="connsiteY1-64" fmla="*/ 0 h 1463322"/>
              <a:gd name="connsiteX2-65" fmla="*/ 950118 w 950118"/>
              <a:gd name="connsiteY2-66" fmla="*/ 923925 h 1463322"/>
              <a:gd name="connsiteX3-67" fmla="*/ 525809 w 950118"/>
              <a:gd name="connsiteY3-68" fmla="*/ 1463322 h 1463322"/>
              <a:gd name="connsiteX4-69" fmla="*/ 525809 w 950118"/>
              <a:gd name="connsiteY4-70" fmla="*/ 950118 h 1463322"/>
              <a:gd name="connsiteX5-71" fmla="*/ 0 w 950118"/>
              <a:gd name="connsiteY5-72" fmla="*/ 950118 h 1463322"/>
              <a:gd name="connsiteX6-73" fmla="*/ 0 w 950118"/>
              <a:gd name="connsiteY6-74" fmla="*/ 0 h 1463322"/>
              <a:gd name="connsiteX0-75" fmla="*/ 0 w 950118"/>
              <a:gd name="connsiteY0-76" fmla="*/ 0 h 1463322"/>
              <a:gd name="connsiteX1-77" fmla="*/ 950118 w 950118"/>
              <a:gd name="connsiteY1-78" fmla="*/ 0 h 1463322"/>
              <a:gd name="connsiteX2-79" fmla="*/ 950118 w 950118"/>
              <a:gd name="connsiteY2-80" fmla="*/ 923925 h 1463322"/>
              <a:gd name="connsiteX3-81" fmla="*/ 525809 w 950118"/>
              <a:gd name="connsiteY3-82" fmla="*/ 1463322 h 1463322"/>
              <a:gd name="connsiteX4-83" fmla="*/ 525809 w 950118"/>
              <a:gd name="connsiteY4-84" fmla="*/ 950118 h 1463322"/>
              <a:gd name="connsiteX5-85" fmla="*/ 0 w 950118"/>
              <a:gd name="connsiteY5-86" fmla="*/ 950118 h 1463322"/>
              <a:gd name="connsiteX6-87" fmla="*/ 0 w 950118"/>
              <a:gd name="connsiteY6-88" fmla="*/ 0 h 1463322"/>
              <a:gd name="connsiteX0-89" fmla="*/ 0 w 950118"/>
              <a:gd name="connsiteY0-90" fmla="*/ 0 h 1463322"/>
              <a:gd name="connsiteX1-91" fmla="*/ 950118 w 950118"/>
              <a:gd name="connsiteY1-92" fmla="*/ 0 h 1463322"/>
              <a:gd name="connsiteX2-93" fmla="*/ 950118 w 950118"/>
              <a:gd name="connsiteY2-94" fmla="*/ 923925 h 1463322"/>
              <a:gd name="connsiteX3-95" fmla="*/ 525809 w 950118"/>
              <a:gd name="connsiteY3-96" fmla="*/ 1463322 h 1463322"/>
              <a:gd name="connsiteX4-97" fmla="*/ 525809 w 950118"/>
              <a:gd name="connsiteY4-98" fmla="*/ 950118 h 1463322"/>
              <a:gd name="connsiteX5-99" fmla="*/ 0 w 950118"/>
              <a:gd name="connsiteY5-100" fmla="*/ 950118 h 1463322"/>
              <a:gd name="connsiteX6-101" fmla="*/ 0 w 950118"/>
              <a:gd name="connsiteY6-102" fmla="*/ 0 h 1463322"/>
              <a:gd name="connsiteX0-103" fmla="*/ 0 w 950118"/>
              <a:gd name="connsiteY0-104" fmla="*/ 0 h 1463322"/>
              <a:gd name="connsiteX1-105" fmla="*/ 950118 w 950118"/>
              <a:gd name="connsiteY1-106" fmla="*/ 0 h 1463322"/>
              <a:gd name="connsiteX2-107" fmla="*/ 950118 w 950118"/>
              <a:gd name="connsiteY2-108" fmla="*/ 923925 h 1463322"/>
              <a:gd name="connsiteX3-109" fmla="*/ 525809 w 950118"/>
              <a:gd name="connsiteY3-110" fmla="*/ 1463322 h 1463322"/>
              <a:gd name="connsiteX4-111" fmla="*/ 525809 w 950118"/>
              <a:gd name="connsiteY4-112" fmla="*/ 950118 h 1463322"/>
              <a:gd name="connsiteX5-113" fmla="*/ 0 w 950118"/>
              <a:gd name="connsiteY5-114" fmla="*/ 950118 h 1463322"/>
              <a:gd name="connsiteX6-115" fmla="*/ 0 w 950118"/>
              <a:gd name="connsiteY6-116" fmla="*/ 0 h 14633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50118" h="1463322">
                <a:moveTo>
                  <a:pt x="0" y="0"/>
                </a:moveTo>
                <a:lnTo>
                  <a:pt x="950118" y="0"/>
                </a:lnTo>
                <a:lnTo>
                  <a:pt x="950118" y="923925"/>
                </a:lnTo>
                <a:cubicBezTo>
                  <a:pt x="946074" y="1377362"/>
                  <a:pt x="596527" y="1463322"/>
                  <a:pt x="525809" y="1463322"/>
                </a:cubicBezTo>
                <a:lnTo>
                  <a:pt x="525809" y="950118"/>
                </a:lnTo>
                <a:lnTo>
                  <a:pt x="0" y="950118"/>
                </a:lnTo>
                <a:lnTo>
                  <a:pt x="0"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4" name="Title 6"/>
          <p:cNvSpPr txBox="1"/>
          <p:nvPr>
            <p:custDataLst>
              <p:tags r:id="rId8"/>
            </p:custDataLst>
          </p:nvPr>
        </p:nvSpPr>
        <p:spPr>
          <a:xfrm>
            <a:off x="6896100" y="1874526"/>
            <a:ext cx="3619500" cy="3108947"/>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300" spc="15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“如果我们不再将社会性别作为一个活跃的补充，而是将之放到历史的中心位置，那么我们有关中国历史的转折点以及更为普遍意义上的历史的故事会是什么情形呢？”</a:t>
            </a:r>
          </a:p>
        </p:txBody>
      </p:sp>
      <p:sp>
        <p:nvSpPr>
          <p:cNvPr id="5" name="文本框 4"/>
          <p:cNvSpPr txBox="1"/>
          <p:nvPr>
            <p:custDataLst>
              <p:tags r:id="rId9"/>
            </p:custDataLst>
          </p:nvPr>
        </p:nvSpPr>
        <p:spPr>
          <a:xfrm>
            <a:off x="1676400" y="2905760"/>
            <a:ext cx="3695725" cy="762000"/>
          </a:xfrm>
          <a:prstGeom prst="rect">
            <a:avLst/>
          </a:prstGeom>
          <a:noFill/>
        </p:spPr>
        <p:txBody>
          <a:bodyPr wrap="square" lIns="63500" tIns="25400" rIns="63500" bIns="25400" rtlCol="0" anchor="ctr" anchorCtr="0">
            <a:normAutofit/>
          </a:bodyPr>
          <a:lstStyle/>
          <a:p>
            <a:pPr marL="0" indent="0" algn="ctr">
              <a:lnSpc>
                <a:spcPct val="110000"/>
              </a:lnSpc>
              <a:spcBef>
                <a:spcPts val="0"/>
              </a:spcBef>
              <a:spcAft>
                <a:spcPts val="0"/>
              </a:spcAft>
              <a:buSzPct val="100000"/>
              <a:buNone/>
            </a:pPr>
            <a:r>
              <a:rPr lang="zh-CN" altLang="en-US" sz="4200" b="1" spc="260">
                <a:solidFill>
                  <a:schemeClr val="accent1"/>
                </a:solidFill>
                <a:uFillTx/>
                <a:latin typeface="微软雅黑" panose="020B0503020204020204" charset="-122"/>
                <a:ea typeface="微软雅黑" panose="020B0503020204020204" charset="-122"/>
                <a:sym typeface="+mn-ea"/>
              </a:rPr>
              <a:t>看不见的累积</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1"/>
          <p:cNvSpPr/>
          <p:nvPr>
            <p:custDataLst>
              <p:tags r:id="rId2"/>
            </p:custDataLst>
          </p:nvPr>
        </p:nvSpPr>
        <p:spPr>
          <a:xfrm>
            <a:off x="449580" y="617220"/>
            <a:ext cx="11412220" cy="5821680"/>
          </a:xfrm>
          <a:prstGeom prst="rect">
            <a:avLst/>
          </a:prstGeom>
          <a:noFill/>
          <a:ln w="1270">
            <a:solidFill>
              <a:schemeClr val="accent1"/>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charset="-122"/>
              <a:ea typeface="微软雅黑" panose="020B0503020204020204" charset="-122"/>
            </a:endParaRPr>
          </a:p>
        </p:txBody>
      </p:sp>
      <p:sp>
        <p:nvSpPr>
          <p:cNvPr id="6" name="矩形 5"/>
          <p:cNvSpPr/>
          <p:nvPr>
            <p:custDataLst>
              <p:tags r:id="rId3"/>
            </p:custDataLst>
          </p:nvPr>
        </p:nvSpPr>
        <p:spPr>
          <a:xfrm>
            <a:off x="351155" y="518160"/>
            <a:ext cx="11412220" cy="5821680"/>
          </a:xfrm>
          <a:prstGeom prst="rect">
            <a:avLst/>
          </a:prstGeom>
          <a:noFill/>
          <a:ln w="127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charset="-122"/>
              <a:ea typeface="微软雅黑" panose="020B0503020204020204" charset="-122"/>
            </a:endParaRPr>
          </a:p>
        </p:txBody>
      </p:sp>
      <p:sp>
        <p:nvSpPr>
          <p:cNvPr id="10" name="矩形 9"/>
          <p:cNvSpPr/>
          <p:nvPr>
            <p:custDataLst>
              <p:tags r:id="rId4"/>
            </p:custDataLst>
          </p:nvPr>
        </p:nvSpPr>
        <p:spPr>
          <a:xfrm>
            <a:off x="252095" y="419100"/>
            <a:ext cx="11412220" cy="5821680"/>
          </a:xfrm>
          <a:prstGeom prst="rect">
            <a:avLst/>
          </a:prstGeom>
          <a:noFill/>
          <a:ln w="127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charset="-122"/>
              <a:ea typeface="微软雅黑" panose="020B0503020204020204" charset="-122"/>
            </a:endParaRPr>
          </a:p>
        </p:txBody>
      </p:sp>
      <p:grpSp>
        <p:nvGrpSpPr>
          <p:cNvPr id="30" name="组合 29"/>
          <p:cNvGrpSpPr>
            <a:grpSpLocks noChangeAspect="1"/>
          </p:cNvGrpSpPr>
          <p:nvPr>
            <p:custDataLst>
              <p:tags r:id="rId5"/>
            </p:custDataLst>
          </p:nvPr>
        </p:nvGrpSpPr>
        <p:grpSpPr>
          <a:xfrm rot="10800000">
            <a:off x="671830" y="822325"/>
            <a:ext cx="637540" cy="556260"/>
            <a:chOff x="3213087" y="1347855"/>
            <a:chExt cx="723913" cy="631688"/>
          </a:xfrm>
          <a:solidFill>
            <a:schemeClr val="accent1">
              <a:alpha val="20000"/>
            </a:schemeClr>
          </a:solidFill>
        </p:grpSpPr>
        <p:sp>
          <p:nvSpPr>
            <p:cNvPr id="31" name="任意多边形: 形状 17"/>
            <p:cNvSpPr>
              <a:spLocks noChangeAspect="1"/>
            </p:cNvSpPr>
            <p:nvPr>
              <p:custDataLst>
                <p:tags r:id="rId12"/>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任意多边形: 形状 18"/>
            <p:cNvSpPr>
              <a:spLocks noChangeAspect="1"/>
            </p:cNvSpPr>
            <p:nvPr>
              <p:custDataLst>
                <p:tags r:id="rId13"/>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33" name="组合 32"/>
          <p:cNvGrpSpPr>
            <a:grpSpLocks noChangeAspect="1"/>
          </p:cNvGrpSpPr>
          <p:nvPr>
            <p:custDataLst>
              <p:tags r:id="rId6"/>
            </p:custDataLst>
          </p:nvPr>
        </p:nvGrpSpPr>
        <p:grpSpPr>
          <a:xfrm>
            <a:off x="10511790" y="5229860"/>
            <a:ext cx="923290" cy="805180"/>
            <a:chOff x="3213087" y="1347855"/>
            <a:chExt cx="723913" cy="631688"/>
          </a:xfrm>
          <a:solidFill>
            <a:schemeClr val="accent1">
              <a:alpha val="20000"/>
            </a:schemeClr>
          </a:solidFill>
        </p:grpSpPr>
        <p:sp>
          <p:nvSpPr>
            <p:cNvPr id="34" name="任意多边形: 形状 21"/>
            <p:cNvSpPr>
              <a:spLocks noChangeAspect="1"/>
            </p:cNvSpPr>
            <p:nvPr>
              <p:custDataLst>
                <p:tags r:id="rId10"/>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5" name="任意多边形: 形状 22"/>
            <p:cNvSpPr>
              <a:spLocks noChangeAspect="1"/>
            </p:cNvSpPr>
            <p:nvPr>
              <p:custDataLst>
                <p:tags r:id="rId11"/>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36" name="直接连接符 35"/>
          <p:cNvCxnSpPr/>
          <p:nvPr>
            <p:custDataLst>
              <p:tags r:id="rId7"/>
            </p:custDataLst>
          </p:nvPr>
        </p:nvCxnSpPr>
        <p:spPr>
          <a:xfrm>
            <a:off x="2247932" y="3039598"/>
            <a:ext cx="7543800" cy="0"/>
          </a:xfrm>
          <a:prstGeom prst="line">
            <a:avLst/>
          </a:prstGeom>
          <a:ln w="1270">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8"/>
            </p:custDataLst>
          </p:nvPr>
        </p:nvSpPr>
        <p:spPr>
          <a:xfrm>
            <a:off x="1981200" y="1828808"/>
            <a:ext cx="8077264" cy="906005"/>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5200" b="1" spc="360">
                <a:solidFill>
                  <a:schemeClr val="accent1"/>
                </a:solidFill>
                <a:uFillTx/>
                <a:latin typeface="微软雅黑" panose="020B0503020204020204" charset="-122"/>
                <a:ea typeface="微软雅黑" panose="020B0503020204020204" charset="-122"/>
              </a:rPr>
              <a:t>第十章 叙述者</a:t>
            </a:r>
          </a:p>
        </p:txBody>
      </p:sp>
      <p:sp>
        <p:nvSpPr>
          <p:cNvPr id="11" name="Title 6"/>
          <p:cNvSpPr txBox="1"/>
          <p:nvPr>
            <p:custDataLst>
              <p:tags r:id="rId9"/>
            </p:custDataLst>
          </p:nvPr>
        </p:nvSpPr>
        <p:spPr>
          <a:xfrm>
            <a:off x="1981200" y="3344398"/>
            <a:ext cx="8077264" cy="168479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584200" lvl="0" indent="-584200" algn="l" fontAlgn="ctr">
              <a:lnSpc>
                <a:spcPct val="120000"/>
              </a:lnSpc>
              <a:spcBef>
                <a:spcPts val="0"/>
              </a:spcBef>
              <a:spcAft>
                <a:spcPts val="800"/>
              </a:spcAft>
              <a:buSzPct val="100000"/>
              <a:buFont typeface="Wingdings" panose="05000000000000000000" charset="0"/>
              <a:buChar char="l"/>
            </a:pPr>
            <a:r>
              <a:rPr lang="zh-CN" altLang="en-US" sz="3800" spc="3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进步</a:t>
            </a:r>
          </a:p>
          <a:p>
            <a:pPr marL="584200" lvl="0" indent="-584200" algn="l" fontAlgn="ctr">
              <a:lnSpc>
                <a:spcPct val="120000"/>
              </a:lnSpc>
              <a:spcBef>
                <a:spcPts val="0"/>
              </a:spcBef>
              <a:spcAft>
                <a:spcPts val="800"/>
              </a:spcAft>
              <a:buSzPct val="100000"/>
              <a:buFont typeface="Wingdings" panose="05000000000000000000" charset="0"/>
              <a:buChar char="l"/>
            </a:pPr>
            <a:r>
              <a:rPr lang="zh-CN" altLang="en-US" sz="3800" spc="3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核心家庭的风靡和对老人的排斥</a:t>
            </a: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 name="文本框 3"/>
          <p:cNvSpPr txBox="1"/>
          <p:nvPr>
            <p:custDataLst>
              <p:tags r:id="rId3"/>
            </p:custDataLst>
          </p:nvPr>
        </p:nvSpPr>
        <p:spPr>
          <a:xfrm>
            <a:off x="914362" y="1219327"/>
            <a:ext cx="10363276" cy="920369"/>
          </a:xfrm>
          <a:prstGeom prst="rect">
            <a:avLst/>
          </a:prstGeom>
          <a:noFill/>
        </p:spPr>
        <p:txBody>
          <a:bodyPr wrap="square" lIns="63500" tIns="25400" rIns="63500" bIns="25400" rtlCol="0" anchor="ctr" anchorCtr="0">
            <a:normAutofit/>
          </a:bodyPr>
          <a:lstStyle/>
          <a:p>
            <a:pPr marL="0" indent="0" algn="ctr">
              <a:lnSpc>
                <a:spcPct val="100000"/>
              </a:lnSpc>
              <a:spcBef>
                <a:spcPts val="0"/>
              </a:spcBef>
              <a:spcAft>
                <a:spcPts val="0"/>
              </a:spcAft>
              <a:buSzPct val="100000"/>
              <a:buNone/>
            </a:pPr>
            <a:r>
              <a:rPr lang="zh-CN" altLang="en-US" sz="4600" b="1" spc="300">
                <a:solidFill>
                  <a:schemeClr val="accent1"/>
                </a:solidFill>
                <a:uFillTx/>
                <a:latin typeface="微软雅黑" panose="020B0503020204020204" charset="-122"/>
                <a:ea typeface="微软雅黑" panose="020B0503020204020204" charset="-122"/>
              </a:rPr>
              <a:t>核心家庭的风靡和对老人的排斥</a:t>
            </a:r>
          </a:p>
        </p:txBody>
      </p:sp>
      <p:sp>
        <p:nvSpPr>
          <p:cNvPr id="11" name="Title 6"/>
          <p:cNvSpPr txBox="1"/>
          <p:nvPr>
            <p:custDataLst>
              <p:tags r:id="rId4"/>
            </p:custDataLst>
          </p:nvPr>
        </p:nvSpPr>
        <p:spPr>
          <a:xfrm>
            <a:off x="914359" y="2590821"/>
            <a:ext cx="5715038" cy="274321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800" spc="2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“这种现代性的中心是敛财的、野心勃勃的、消费的家庭单位。这些成年子女也面临着前所未有的经济压力，面临着周遭的繁荣将永远无法惠及他们的可能。”</a:t>
            </a:r>
          </a:p>
        </p:txBody>
      </p:sp>
      <p:pic>
        <p:nvPicPr>
          <p:cNvPr id="6" name="图片 5"/>
          <p:cNvPicPr>
            <a:picLocks noChangeAspect="1"/>
          </p:cNvPicPr>
          <p:nvPr>
            <p:custDataLst>
              <p:tags r:id="rId5"/>
            </p:custDataLst>
          </p:nvPr>
        </p:nvPicPr>
        <p:blipFill rotWithShape="1">
          <a:blip r:embed="rId7"/>
          <a:srcRect t="4830" b="4830"/>
          <a:stretch>
            <a:fillRect/>
          </a:stretch>
        </p:blipFill>
        <p:spPr>
          <a:xfrm>
            <a:off x="7239003" y="2590821"/>
            <a:ext cx="4038638" cy="2743213"/>
          </a:xfrm>
          <a:custGeom>
            <a:avLst/>
            <a:gdLst/>
            <a:ahLst/>
            <a:cxnLst>
              <a:cxn ang="3">
                <a:pos x="hc" y="t"/>
              </a:cxn>
              <a:cxn ang="cd2">
                <a:pos x="l" y="vc"/>
              </a:cxn>
              <a:cxn ang="cd4">
                <a:pos x="hc" y="b"/>
              </a:cxn>
              <a:cxn ang="0">
                <a:pos x="r" y="vc"/>
              </a:cxn>
            </a:cxnLst>
            <a:rect l="l" t="t" r="r" b="b"/>
            <a:pathLst>
              <a:path w="7680" h="4320">
                <a:moveTo>
                  <a:pt x="0" y="0"/>
                </a:moveTo>
                <a:lnTo>
                  <a:pt x="7680" y="0"/>
                </a:lnTo>
                <a:lnTo>
                  <a:pt x="7680" y="4320"/>
                </a:lnTo>
                <a:lnTo>
                  <a:pt x="0" y="4320"/>
                </a:lnTo>
                <a:lnTo>
                  <a:pt x="0" y="0"/>
                </a:lnTo>
                <a:close/>
              </a:path>
            </a:pathLst>
          </a:custGeom>
        </p:spPr>
      </p:pic>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custDataLst>
              <p:tags r:id="rId2"/>
            </p:custDataLst>
          </p:nvPr>
        </p:nvSpPr>
        <p:spPr>
          <a:xfrm>
            <a:off x="9209405" y="0"/>
            <a:ext cx="2982595" cy="2950210"/>
          </a:xfrm>
          <a:custGeom>
            <a:avLst/>
            <a:gdLst/>
            <a:ahLst/>
            <a:cxnLst>
              <a:cxn ang="3">
                <a:pos x="hc" y="t"/>
              </a:cxn>
              <a:cxn ang="cd2">
                <a:pos x="l" y="vc"/>
              </a:cxn>
              <a:cxn ang="cd4">
                <a:pos x="hc" y="b"/>
              </a:cxn>
              <a:cxn ang="0">
                <a:pos x="r" y="vc"/>
              </a:cxn>
            </a:cxnLst>
            <a:rect l="l" t="t" r="r" b="b"/>
            <a:pathLst>
              <a:path w="4697" h="4646">
                <a:moveTo>
                  <a:pt x="290" y="0"/>
                </a:moveTo>
                <a:lnTo>
                  <a:pt x="4697" y="0"/>
                </a:lnTo>
                <a:lnTo>
                  <a:pt x="4697" y="4332"/>
                </a:lnTo>
                <a:lnTo>
                  <a:pt x="4683" y="4338"/>
                </a:lnTo>
                <a:cubicBezTo>
                  <a:pt x="4261" y="4536"/>
                  <a:pt x="3789" y="4646"/>
                  <a:pt x="3292" y="4646"/>
                </a:cubicBezTo>
                <a:cubicBezTo>
                  <a:pt x="1474" y="4646"/>
                  <a:pt x="0" y="3172"/>
                  <a:pt x="0" y="1354"/>
                </a:cubicBezTo>
                <a:cubicBezTo>
                  <a:pt x="0" y="885"/>
                  <a:pt x="98" y="439"/>
                  <a:pt x="275" y="36"/>
                </a:cubicBezTo>
                <a:lnTo>
                  <a:pt x="290"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5" name="组合 4"/>
          <p:cNvGrpSpPr/>
          <p:nvPr>
            <p:custDataLst>
              <p:tags r:id="rId3"/>
            </p:custDataLst>
          </p:nvPr>
        </p:nvGrpSpPr>
        <p:grpSpPr>
          <a:xfrm>
            <a:off x="283438" y="2720560"/>
            <a:ext cx="56916" cy="2614346"/>
            <a:chOff x="757242" y="1489086"/>
            <a:chExt cx="56916" cy="2614346"/>
          </a:xfrm>
        </p:grpSpPr>
        <p:cxnSp>
          <p:nvCxnSpPr>
            <p:cNvPr id="6" name="直接连接符 5"/>
            <p:cNvCxnSpPr/>
            <p:nvPr>
              <p:custDataLst>
                <p:tags r:id="rId7"/>
              </p:custDataLst>
            </p:nvPr>
          </p:nvCxnSpPr>
          <p:spPr>
            <a:xfrm>
              <a:off x="785700" y="1489086"/>
              <a:ext cx="0" cy="1798094"/>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57242" y="3628525"/>
              <a:ext cx="56916" cy="474907"/>
              <a:chOff x="1381783" y="1849459"/>
              <a:chExt cx="56916" cy="474907"/>
            </a:xfrm>
          </p:grpSpPr>
          <p:grpSp>
            <p:nvGrpSpPr>
              <p:cNvPr id="12" name="组合 11"/>
              <p:cNvGrpSpPr/>
              <p:nvPr/>
            </p:nvGrpSpPr>
            <p:grpSpPr>
              <a:xfrm flipV="1">
                <a:off x="1381783" y="2267450"/>
                <a:ext cx="56916" cy="56916"/>
                <a:chOff x="1988060" y="1995066"/>
                <a:chExt cx="108922" cy="108922"/>
              </a:xfrm>
            </p:grpSpPr>
            <p:cxnSp>
              <p:nvCxnSpPr>
                <p:cNvPr id="13" name="直接连接符 12"/>
                <p:cNvCxnSpPr/>
                <p:nvPr>
                  <p:custDataLst>
                    <p:tags r:id="rId12"/>
                  </p:custDataLst>
                </p:nvPr>
              </p:nvCxnSpPr>
              <p:spPr>
                <a:xfrm>
                  <a:off x="2042521" y="1995066"/>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3"/>
                  </p:custDataLst>
                </p:nvPr>
              </p:nvCxnSpPr>
              <p:spPr>
                <a:xfrm rot="16200000">
                  <a:off x="2042521" y="1995067"/>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flipV="1">
                <a:off x="1381783" y="2060415"/>
                <a:ext cx="56916" cy="56916"/>
                <a:chOff x="1988060" y="1995066"/>
                <a:chExt cx="108922" cy="108922"/>
              </a:xfrm>
            </p:grpSpPr>
            <p:cxnSp>
              <p:nvCxnSpPr>
                <p:cNvPr id="16" name="直接连接符 15"/>
                <p:cNvCxnSpPr/>
                <p:nvPr>
                  <p:custDataLst>
                    <p:tags r:id="rId10"/>
                  </p:custDataLst>
                </p:nvPr>
              </p:nvCxnSpPr>
              <p:spPr>
                <a:xfrm>
                  <a:off x="2042521" y="1995066"/>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1"/>
                  </p:custDataLst>
                </p:nvPr>
              </p:nvCxnSpPr>
              <p:spPr>
                <a:xfrm rot="16200000">
                  <a:off x="2042521" y="1995067"/>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flipV="1">
                <a:off x="1381783" y="1849459"/>
                <a:ext cx="56916" cy="56916"/>
                <a:chOff x="1988060" y="1995066"/>
                <a:chExt cx="108922" cy="108922"/>
              </a:xfrm>
            </p:grpSpPr>
            <p:cxnSp>
              <p:nvCxnSpPr>
                <p:cNvPr id="19" name="直接连接符 18"/>
                <p:cNvCxnSpPr/>
                <p:nvPr>
                  <p:custDataLst>
                    <p:tags r:id="rId8"/>
                  </p:custDataLst>
                </p:nvPr>
              </p:nvCxnSpPr>
              <p:spPr>
                <a:xfrm>
                  <a:off x="2042521" y="1995066"/>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9"/>
                  </p:custDataLst>
                </p:nvPr>
              </p:nvCxnSpPr>
              <p:spPr>
                <a:xfrm rot="16200000">
                  <a:off x="2042521" y="1995067"/>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2" name="矩形: 圆角 1128"/>
          <p:cNvSpPr/>
          <p:nvPr>
            <p:custDataLst>
              <p:tags r:id="rId4"/>
            </p:custDataLst>
          </p:nvPr>
        </p:nvSpPr>
        <p:spPr>
          <a:xfrm>
            <a:off x="609552" y="1664236"/>
            <a:ext cx="10972888" cy="4584290"/>
          </a:xfrm>
          <a:prstGeom prst="roundRect">
            <a:avLst>
              <a:gd name="adj" fmla="val 4386"/>
            </a:avLst>
          </a:prstGeom>
          <a:solidFill>
            <a:schemeClr val="lt1"/>
          </a:solidFill>
          <a:ln w="12700">
            <a:solidFill>
              <a:schemeClr val="accent1">
                <a:alpha val="50000"/>
              </a:schemeClr>
            </a:solidFill>
          </a:ln>
          <a:effectLst>
            <a:outerShdw blurRad="50800" dist="762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7" name="文本框 6"/>
          <p:cNvSpPr txBox="1"/>
          <p:nvPr>
            <p:custDataLst>
              <p:tags r:id="rId5"/>
            </p:custDataLst>
          </p:nvPr>
        </p:nvSpPr>
        <p:spPr>
          <a:xfrm>
            <a:off x="609600" y="684584"/>
            <a:ext cx="8686864" cy="676274"/>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3800" b="1" spc="220">
                <a:solidFill>
                  <a:schemeClr val="accent1"/>
                </a:solidFill>
                <a:uFillTx/>
                <a:latin typeface="微软雅黑" panose="020B0503020204020204" charset="-122"/>
                <a:ea typeface="微软雅黑" panose="020B0503020204020204" charset="-122"/>
              </a:rPr>
              <a:t>结语</a:t>
            </a:r>
          </a:p>
        </p:txBody>
      </p:sp>
      <p:sp>
        <p:nvSpPr>
          <p:cNvPr id="8" name="Title 6"/>
          <p:cNvSpPr txBox="1"/>
          <p:nvPr>
            <p:custDataLst>
              <p:tags r:id="rId6"/>
            </p:custDataLst>
          </p:nvPr>
        </p:nvSpPr>
        <p:spPr>
          <a:xfrm>
            <a:off x="1219200" y="1859280"/>
            <a:ext cx="9753600" cy="4389120"/>
          </a:xfrm>
          <a:prstGeom prst="rect">
            <a:avLst/>
          </a:prstGeom>
          <a:noFill/>
          <a:ln w="3175">
            <a:noFill/>
            <a:prstDash val="dash"/>
          </a:ln>
        </p:spPr>
        <p:txBody>
          <a:bodyPr wrap="square" lIns="63500" tIns="25400" rIns="63500" bIns="25400"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100" b="1" spc="13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“如果我们不关注社会性别，就无法理解中国革命。但是</a:t>
            </a:r>
            <a:r>
              <a:rPr lang="zh-CN" altLang="en-US" sz="2400" b="1" spc="13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社会性别</a:t>
            </a:r>
            <a:r>
              <a:rPr lang="zh-CN" altLang="en-US" sz="2100" b="1" spc="13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并不能完全解释单个的个人，更不用说一个集体。我们需要将社会性别放到一系列的权力关系中去理解。所有这些妇女的故事中深刻的代际烙印、她们对后来的妇女既担忧又认可的矛盾态度提醒我们，社会性别不只是唯一的有用的分析范畴，而且社会性别与其他范畴的交叉重叠必然会使其</a:t>
            </a:r>
            <a:r>
              <a:rPr lang="zh-CN" altLang="en-US" sz="2400" b="1" spc="13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自身分化</a:t>
            </a:r>
            <a:r>
              <a:rPr lang="zh-CN" altLang="en-US" sz="2100" b="1" spc="13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妇女”、甚至“农村妇女”这一范畴皆受到年龄和地域变化的深刻影响，每一种变化都有一系列自己的附属、规范和越界——所有这些都同时在当代的中国流通传播。这些有关个人历史的社会性别叙述本身在发生变化，并对这些叙述被言说出来的当下时刻提出要求。”</a:t>
            </a: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1468755" y="2214245"/>
            <a:ext cx="9255125" cy="1215390"/>
          </a:xfrm>
          <a:prstGeom prst="rect">
            <a:avLst/>
          </a:prstGeom>
          <a:noFill/>
        </p:spPr>
        <p:txBody>
          <a:bodyPr wrap="square" rtlCol="0">
            <a:noAutofit/>
          </a:bodyPr>
          <a:lstStyle/>
          <a:p>
            <a:pPr marL="0" indent="0" algn="l">
              <a:lnSpc>
                <a:spcPct val="100000"/>
              </a:lnSpc>
              <a:spcBef>
                <a:spcPts val="0"/>
              </a:spcBef>
              <a:spcAft>
                <a:spcPts val="0"/>
              </a:spcAft>
              <a:buSzPct val="100000"/>
              <a:buNone/>
            </a:pPr>
            <a:r>
              <a:rPr lang="zh-CN" altLang="en-US" sz="6600" spc="300">
                <a:solidFill>
                  <a:schemeClr val="accent1"/>
                </a:solidFill>
                <a:latin typeface="华文楷体" panose="02010600040101010101" charset="-122"/>
                <a:ea typeface="华文楷体" panose="02010600040101010101" charset="-122"/>
              </a:rPr>
              <a:t>致谢</a:t>
            </a:r>
          </a:p>
        </p:txBody>
      </p:sp>
      <p:sp>
        <p:nvSpPr>
          <p:cNvPr id="16" name="文本框 15"/>
          <p:cNvSpPr txBox="1"/>
          <p:nvPr>
            <p:custDataLst>
              <p:tags r:id="rId3"/>
            </p:custDataLst>
          </p:nvPr>
        </p:nvSpPr>
        <p:spPr>
          <a:xfrm>
            <a:off x="1468755" y="3707765"/>
            <a:ext cx="9566275" cy="1697990"/>
          </a:xfrm>
          <a:prstGeom prst="rect">
            <a:avLst/>
          </a:prstGeom>
          <a:noFill/>
        </p:spPr>
        <p:txBody>
          <a:bodyPr wrap="square" rtlCol="0">
            <a:noAutofit/>
          </a:bodyPr>
          <a:lstStyle/>
          <a:p>
            <a:pPr marL="0" lvl="0" indent="0" algn="l">
              <a:lnSpc>
                <a:spcPct val="100000"/>
              </a:lnSpc>
              <a:spcBef>
                <a:spcPts val="0"/>
              </a:spcBef>
              <a:spcAft>
                <a:spcPts val="800"/>
              </a:spcAft>
              <a:buSzPct val="100000"/>
              <a:buNone/>
            </a:pPr>
            <a:r>
              <a:rPr lang="zh-CN" altLang="en-US" sz="2800" b="1" spc="120">
                <a:solidFill>
                  <a:schemeClr val="tx1">
                    <a:lumMod val="85000"/>
                    <a:lumOff val="15000"/>
                  </a:schemeClr>
                </a:solidFill>
                <a:latin typeface="华文楷体" panose="02010600040101010101" charset="-122"/>
                <a:ea typeface="华文楷体" panose="02010600040101010101" charset="-122"/>
                <a:cs typeface="汉仪中简黑简" panose="00020600040101010101" charset="-122"/>
              </a:rPr>
              <a:t>感谢韩宇婷同学对本次读书分享在英文材料分析与观点讨论上的倾情帮助！</a:t>
            </a: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9" name="矩形 8"/>
          <p:cNvSpPr/>
          <p:nvPr>
            <p:custDataLst>
              <p:tags r:id="rId4"/>
            </p:custDataLst>
          </p:nvPr>
        </p:nvSpPr>
        <p:spPr>
          <a:xfrm>
            <a:off x="7906806" y="1189673"/>
            <a:ext cx="2950642" cy="4478653"/>
          </a:xfrm>
          <a:prstGeom prst="rect">
            <a:avLst/>
          </a:pr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89" name="Isosceles Triangle 54"/>
          <p:cNvSpPr/>
          <p:nvPr>
            <p:custDataLst>
              <p:tags r:id="rId5"/>
            </p:custDataLst>
          </p:nvPr>
        </p:nvSpPr>
        <p:spPr>
          <a:xfrm>
            <a:off x="10630666" y="5404536"/>
            <a:ext cx="146648" cy="169187"/>
          </a:xfrm>
          <a:custGeom>
            <a:avLst/>
            <a:gdLst>
              <a:gd name="connsiteX0" fmla="*/ 1864 w 171572"/>
              <a:gd name="connsiteY0" fmla="*/ 0 h 197941"/>
              <a:gd name="connsiteX1" fmla="*/ 171572 w 171572"/>
              <a:gd name="connsiteY1" fmla="*/ 100580 h 197941"/>
              <a:gd name="connsiteX2" fmla="*/ 0 w 171572"/>
              <a:gd name="connsiteY2" fmla="*/ 197941 h 197941"/>
            </a:gdLst>
            <a:ahLst/>
            <a:cxnLst>
              <a:cxn ang="0">
                <a:pos x="connsiteX0" y="connsiteY0"/>
              </a:cxn>
              <a:cxn ang="0">
                <a:pos x="connsiteX1" y="connsiteY1"/>
              </a:cxn>
              <a:cxn ang="0">
                <a:pos x="connsiteX2" y="connsiteY2"/>
              </a:cxn>
            </a:cxnLst>
            <a:rect l="l" t="t" r="r" b="b"/>
            <a:pathLst>
              <a:path w="171572" h="197941">
                <a:moveTo>
                  <a:pt x="1864" y="0"/>
                </a:moveTo>
                <a:lnTo>
                  <a:pt x="171572" y="100580"/>
                </a:lnTo>
                <a:lnTo>
                  <a:pt x="0" y="197941"/>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4" name="文本框 3"/>
          <p:cNvSpPr txBox="1"/>
          <p:nvPr>
            <p:custDataLst>
              <p:tags r:id="rId6"/>
            </p:custDataLst>
          </p:nvPr>
        </p:nvSpPr>
        <p:spPr>
          <a:xfrm>
            <a:off x="809585" y="1037577"/>
            <a:ext cx="5962650" cy="2712707"/>
          </a:xfrm>
          <a:prstGeom prst="rect">
            <a:avLst/>
          </a:prstGeom>
          <a:noFill/>
        </p:spPr>
        <p:txBody>
          <a:bodyPr wrap="square" lIns="63500" tIns="25400" rIns="63500" bIns="25400" rtlCol="0" anchor="b" anchorCtr="0">
            <a:normAutofit/>
          </a:bodyPr>
          <a:lstStyle/>
          <a:p>
            <a:pPr marL="0" indent="0" algn="l">
              <a:lnSpc>
                <a:spcPct val="110000"/>
              </a:lnSpc>
              <a:spcBef>
                <a:spcPts val="0"/>
              </a:spcBef>
              <a:spcAft>
                <a:spcPts val="0"/>
              </a:spcAft>
              <a:buSzPct val="100000"/>
              <a:buNone/>
            </a:pPr>
            <a:r>
              <a:rPr lang="zh-CN" altLang="en-US" sz="2900" b="1" spc="130">
                <a:solidFill>
                  <a:schemeClr val="accent1"/>
                </a:solidFill>
                <a:uFillTx/>
                <a:latin typeface="微软雅黑" panose="020B0503020204020204" charset="-122"/>
                <a:ea typeface="微软雅黑" panose="020B0503020204020204" charset="-122"/>
                <a:cs typeface="微软雅黑" panose="020B0503020204020204" charset="-122"/>
              </a:rPr>
              <a:t>附录：加州贺萧教授：固执的沉默—书写中国女性史 </a:t>
            </a:r>
          </a:p>
          <a:p>
            <a:pPr marL="0" indent="0" algn="l">
              <a:lnSpc>
                <a:spcPct val="110000"/>
              </a:lnSpc>
              <a:spcBef>
                <a:spcPts val="0"/>
              </a:spcBef>
              <a:spcAft>
                <a:spcPts val="0"/>
              </a:spcAft>
              <a:buSzPct val="100000"/>
              <a:buNone/>
            </a:pPr>
            <a:r>
              <a:rPr lang="zh-CN" altLang="en-US" sz="2900" b="1" spc="130">
                <a:solidFill>
                  <a:schemeClr val="accent1"/>
                </a:solidFill>
                <a:uFillTx/>
                <a:latin typeface="微软雅黑" panose="020B0503020204020204" charset="-122"/>
                <a:ea typeface="微软雅黑" panose="020B0503020204020204" charset="-122"/>
                <a:cs typeface="微软雅黑" panose="020B0503020204020204" charset="-122"/>
              </a:rPr>
              <a:t>Subborn Silences: Writing the History of Chinese Women  2022.10.19</a:t>
            </a:r>
          </a:p>
        </p:txBody>
      </p:sp>
      <p:sp>
        <p:nvSpPr>
          <p:cNvPr id="11" name="Title 6"/>
          <p:cNvSpPr txBox="1"/>
          <p:nvPr>
            <p:custDataLst>
              <p:tags r:id="rId7"/>
            </p:custDataLst>
          </p:nvPr>
        </p:nvSpPr>
        <p:spPr>
          <a:xfrm>
            <a:off x="809625" y="4987290"/>
            <a:ext cx="5757545" cy="1199515"/>
          </a:xfrm>
          <a:prstGeom prst="rect">
            <a:avLst/>
          </a:prstGeom>
          <a:noFill/>
          <a:ln w="3175">
            <a:noFill/>
            <a:prstDash val="dash"/>
          </a:ln>
        </p:spPr>
        <p:txBody>
          <a:bodyPr wrap="square" lIns="63500" tIns="25400" rIns="63500" bIns="25400" anchor="t"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000" spc="13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https://www.bilibili.com/video/BV19d4y117NT/?spm_id_from=333.999.0.0&amp;vd_source=4b0b1ae7c051771c1db968db265b1999</a:t>
            </a:r>
          </a:p>
        </p:txBody>
      </p:sp>
      <p:pic>
        <p:nvPicPr>
          <p:cNvPr id="2" name="图片 1"/>
          <p:cNvPicPr>
            <a:picLocks noChangeAspect="1"/>
          </p:cNvPicPr>
          <p:nvPr/>
        </p:nvPicPr>
        <p:blipFill>
          <a:blip r:embed="rId9"/>
          <a:srcRect l="2639" r="1100"/>
          <a:stretch>
            <a:fillRect/>
          </a:stretch>
        </p:blipFill>
        <p:spPr>
          <a:xfrm>
            <a:off x="6975475" y="1424940"/>
            <a:ext cx="5125085" cy="3979545"/>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2"/>
            </p:custDataLst>
          </p:nvPr>
        </p:nvSpPr>
        <p:spPr>
          <a:xfrm>
            <a:off x="609556" y="1524012"/>
            <a:ext cx="10972888" cy="4724438"/>
          </a:xfrm>
          <a:prstGeom prst="rect">
            <a:avLst/>
          </a:prstGeom>
          <a:solidFill>
            <a:schemeClr val="lt1"/>
          </a:solidFill>
          <a:ln>
            <a:noFill/>
          </a:ln>
          <a:effectLst>
            <a:outerShdw blurRad="1524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6" name="文本框 5"/>
          <p:cNvSpPr txBox="1"/>
          <p:nvPr>
            <p:custDataLst>
              <p:tags r:id="rId3"/>
            </p:custDataLst>
          </p:nvPr>
        </p:nvSpPr>
        <p:spPr>
          <a:xfrm>
            <a:off x="1066800" y="609600"/>
            <a:ext cx="10210876" cy="609600"/>
          </a:xfrm>
          <a:prstGeom prst="rect">
            <a:avLst/>
          </a:prstGeom>
          <a:noFill/>
        </p:spPr>
        <p:txBody>
          <a:bodyPr wrap="square" lIns="63500" tIns="25400" rIns="63500" bIns="25400" rtlCol="0" anchor="t" anchorCtr="0">
            <a:normAutofit lnSpcReduction="10000"/>
          </a:bodyPr>
          <a:lstStyle/>
          <a:p>
            <a:pPr marL="0" indent="0" algn="l">
              <a:lnSpc>
                <a:spcPct val="100000"/>
              </a:lnSpc>
              <a:spcBef>
                <a:spcPts val="0"/>
              </a:spcBef>
              <a:spcAft>
                <a:spcPts val="0"/>
              </a:spcAft>
              <a:buSzPct val="100000"/>
              <a:buNone/>
            </a:pPr>
            <a:r>
              <a:rPr lang="zh-CN" altLang="en-US" sz="3600" b="1" spc="200">
                <a:solidFill>
                  <a:schemeClr val="accent1"/>
                </a:solidFill>
                <a:uFillTx/>
                <a:latin typeface="微软雅黑" panose="020B0503020204020204" charset="-122"/>
                <a:ea typeface="微软雅黑" panose="020B0503020204020204" charset="-122"/>
                <a:sym typeface="+mn-ea"/>
              </a:rPr>
              <a:t>一点放在前面的反思</a:t>
            </a:r>
          </a:p>
        </p:txBody>
      </p:sp>
      <p:sp>
        <p:nvSpPr>
          <p:cNvPr id="7" name="矩形 6"/>
          <p:cNvSpPr/>
          <p:nvPr>
            <p:custDataLst>
              <p:tags r:id="rId4"/>
            </p:custDataLst>
          </p:nvPr>
        </p:nvSpPr>
        <p:spPr>
          <a:xfrm>
            <a:off x="2293625" y="1828573"/>
            <a:ext cx="8777001" cy="1846870"/>
          </a:xfrm>
          <a:prstGeom prst="rect">
            <a:avLst/>
          </a:prstGeom>
        </p:spPr>
        <p:txBody>
          <a:bodyPr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lnSpc>
                <a:spcPct val="120000"/>
              </a:lnSpc>
              <a:spcBef>
                <a:spcPts val="0"/>
              </a:spcBef>
              <a:spcAft>
                <a:spcPts val="800"/>
              </a:spcAft>
              <a:buClr>
                <a:schemeClr val="accent1">
                  <a:lumMod val="20000"/>
                  <a:lumOff val="80000"/>
                </a:schemeClr>
              </a:buClr>
              <a:buSzPct val="100000"/>
              <a:buFont typeface="Wingdings" panose="05000000000000000000" pitchFamily="2" charset="2"/>
              <a:buChar char="l"/>
            </a:pPr>
            <a:r>
              <a:rPr lang="zh-CN" altLang="en-US" sz="1900" spc="110">
                <a:solidFill>
                  <a:schemeClr val="tx1">
                    <a:lumMod val="75000"/>
                    <a:lumOff val="25000"/>
                  </a:schemeClr>
                </a:solidFill>
                <a:latin typeface="Arial" panose="020B0604020202020204" pitchFamily="34" charset="0"/>
                <a:ea typeface="微软雅黑" panose="020B0503020204020204" charset="-122"/>
              </a:rPr>
              <a:t>“But because the question of how a major revolution affected the daily lives of women remains very difficult to answer even when the woman herself is sitting in front of you. And that is the stubborn silence we are unlikely ever to be able to penetrate. ”</a:t>
            </a:r>
          </a:p>
        </p:txBody>
      </p:sp>
      <p:sp>
        <p:nvSpPr>
          <p:cNvPr id="8" name="矩形 7"/>
          <p:cNvSpPr/>
          <p:nvPr>
            <p:custDataLst>
              <p:tags r:id="rId5"/>
            </p:custDataLst>
          </p:nvPr>
        </p:nvSpPr>
        <p:spPr>
          <a:xfrm>
            <a:off x="2293625" y="4097000"/>
            <a:ext cx="8777001" cy="1846870"/>
          </a:xfrm>
          <a:prstGeom prst="rect">
            <a:avLst/>
          </a:prstGeom>
        </p:spPr>
        <p:txBody>
          <a:bodyPr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lnSpc>
                <a:spcPct val="120000"/>
              </a:lnSpc>
              <a:spcBef>
                <a:spcPts val="0"/>
              </a:spcBef>
              <a:spcAft>
                <a:spcPts val="800"/>
              </a:spcAft>
              <a:buClr>
                <a:schemeClr val="accent1">
                  <a:lumMod val="20000"/>
                  <a:lumOff val="80000"/>
                </a:schemeClr>
              </a:buClr>
              <a:buSzPct val="100000"/>
              <a:buFont typeface="Wingdings" panose="05000000000000000000" pitchFamily="2" charset="2"/>
              <a:buChar char="l"/>
            </a:pPr>
            <a:r>
              <a:rPr lang="zh-CN" altLang="en-US" sz="1900" spc="110">
                <a:solidFill>
                  <a:schemeClr val="tx1">
                    <a:lumMod val="75000"/>
                    <a:lumOff val="25000"/>
                  </a:schemeClr>
                </a:solidFill>
                <a:latin typeface="Arial" panose="020B0604020202020204" pitchFamily="34" charset="0"/>
                <a:ea typeface="微软雅黑" panose="020B0503020204020204" charset="-122"/>
              </a:rPr>
              <a:t>“But then again. Perhaps it’s our inability to satisfactorily answer these questions and lay them to rest that actually keeps me coming back for more, continuing to try to scratch that historian itch to know more, to tell more complex stories. ”</a:t>
            </a:r>
          </a:p>
        </p:txBody>
      </p:sp>
      <p:sp>
        <p:nvSpPr>
          <p:cNvPr id="9" name="文本框 8"/>
          <p:cNvSpPr txBox="1"/>
          <p:nvPr>
            <p:custDataLst>
              <p:tags r:id="rId6"/>
            </p:custDataLst>
          </p:nvPr>
        </p:nvSpPr>
        <p:spPr>
          <a:xfrm>
            <a:off x="1121889" y="1828573"/>
            <a:ext cx="1118422" cy="1846870"/>
          </a:xfrm>
          <a:prstGeom prst="rect">
            <a:avLst/>
          </a:prstGeom>
          <a:noFill/>
          <a:effectLst>
            <a:outerShdw blurRad="50800" dist="38100" dir="2700000" algn="tl" rotWithShape="0">
              <a:prstClr val="black">
                <a:alpha val="20000"/>
              </a:prstClr>
            </a:outerShdw>
          </a:effectLst>
        </p:spPr>
        <p:txBody>
          <a:bodyPr wrap="square" rtlCol="0" anchor="ctr">
            <a:normAutofit fontScale="70000"/>
          </a:bodyPr>
          <a:lstStyle/>
          <a:p>
            <a:pPr algn="ctr">
              <a:lnSpc>
                <a:spcPct val="120000"/>
              </a:lnSpc>
            </a:pPr>
            <a:r>
              <a:rPr lang="en-US" altLang="zh-CN" sz="7200" b="1" dirty="0">
                <a:solidFill>
                  <a:schemeClr val="accent1">
                    <a:lumMod val="85000"/>
                    <a:lumOff val="15000"/>
                  </a:schemeClr>
                </a:solidFill>
                <a:latin typeface="Arial" panose="020B0604020202020204" pitchFamily="34" charset="0"/>
                <a:ea typeface="微软雅黑" panose="020B0503020204020204" charset="-122"/>
                <a:sym typeface="Arial" panose="020B0604020202020204" pitchFamily="34" charset="0"/>
              </a:rPr>
              <a:t>01</a:t>
            </a:r>
          </a:p>
        </p:txBody>
      </p:sp>
      <p:sp>
        <p:nvSpPr>
          <p:cNvPr id="10" name="文本框 9"/>
          <p:cNvSpPr txBox="1"/>
          <p:nvPr>
            <p:custDataLst>
              <p:tags r:id="rId7"/>
            </p:custDataLst>
          </p:nvPr>
        </p:nvSpPr>
        <p:spPr>
          <a:xfrm>
            <a:off x="1121889" y="4097000"/>
            <a:ext cx="1118422" cy="1846870"/>
          </a:xfrm>
          <a:prstGeom prst="rect">
            <a:avLst/>
          </a:prstGeom>
          <a:noFill/>
          <a:effectLst>
            <a:outerShdw blurRad="50800" dist="38100" dir="2700000" algn="tl" rotWithShape="0">
              <a:prstClr val="black">
                <a:alpha val="20000"/>
              </a:prstClr>
            </a:outerShdw>
          </a:effectLst>
        </p:spPr>
        <p:txBody>
          <a:bodyPr wrap="square" rtlCol="0" anchor="ctr">
            <a:normAutofit fontScale="70000"/>
          </a:bodyPr>
          <a:lstStyle/>
          <a:p>
            <a:pPr algn="ctr">
              <a:lnSpc>
                <a:spcPct val="120000"/>
              </a:lnSpc>
            </a:pPr>
            <a:r>
              <a:rPr lang="en-US" altLang="zh-CN" sz="7200" b="1" dirty="0">
                <a:solidFill>
                  <a:schemeClr val="accent1">
                    <a:lumMod val="85000"/>
                    <a:lumOff val="15000"/>
                  </a:schemeClr>
                </a:solidFill>
                <a:latin typeface="Arial" panose="020B0604020202020204" pitchFamily="34" charset="0"/>
                <a:ea typeface="微软雅黑" panose="020B0503020204020204" charset="-122"/>
                <a:sym typeface="Arial" panose="020B0604020202020204" pitchFamily="34" charset="0"/>
              </a:rPr>
              <a:t>02</a:t>
            </a:r>
          </a:p>
        </p:txBody>
      </p:sp>
      <p:sp>
        <p:nvSpPr>
          <p:cNvPr id="5" name="矩形 4"/>
          <p:cNvSpPr/>
          <p:nvPr>
            <p:custDataLst>
              <p:tags r:id="rId8"/>
            </p:custDataLst>
          </p:nvPr>
        </p:nvSpPr>
        <p:spPr>
          <a:xfrm>
            <a:off x="609605" y="609600"/>
            <a:ext cx="152401" cy="6096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14400"/>
            <a:ext cx="12192000" cy="50292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5" name="文本框 4"/>
          <p:cNvSpPr txBox="1"/>
          <p:nvPr>
            <p:custDataLst>
              <p:tags r:id="rId3"/>
            </p:custDataLst>
          </p:nvPr>
        </p:nvSpPr>
        <p:spPr>
          <a:xfrm>
            <a:off x="939171" y="1687319"/>
            <a:ext cx="5067287" cy="645032"/>
          </a:xfrm>
          <a:prstGeom prst="rect">
            <a:avLst/>
          </a:prstGeom>
          <a:noFill/>
        </p:spPr>
        <p:txBody>
          <a:bodyPr wrap="square" lIns="63500" tIns="25400" rIns="63500" bIns="25400" rtlCol="0" anchor="b" anchorCtr="0">
            <a:normAutofit lnSpcReduction="10000"/>
          </a:bodyPr>
          <a:lstStyle/>
          <a:p>
            <a:pPr marL="0" indent="0" algn="l">
              <a:lnSpc>
                <a:spcPct val="110000"/>
              </a:lnSpc>
              <a:spcBef>
                <a:spcPts val="0"/>
              </a:spcBef>
              <a:spcAft>
                <a:spcPts val="0"/>
              </a:spcAft>
              <a:buSzPct val="100000"/>
              <a:buNone/>
            </a:pPr>
            <a:r>
              <a:rPr lang="zh-CN" altLang="en-US" sz="3600" b="1" spc="200">
                <a:solidFill>
                  <a:schemeClr val="lt1"/>
                </a:solidFill>
                <a:uFillTx/>
                <a:latin typeface="微软雅黑" panose="020B0503020204020204" charset="-122"/>
                <a:ea typeface="微软雅黑" panose="020B0503020204020204" charset="-122"/>
                <a:sym typeface="+mn-ea"/>
              </a:rPr>
              <a:t>书目简介</a:t>
            </a:r>
          </a:p>
        </p:txBody>
      </p:sp>
      <p:pic>
        <p:nvPicPr>
          <p:cNvPr id="7" name="图片 6"/>
          <p:cNvPicPr>
            <a:picLocks noChangeAspect="1"/>
          </p:cNvPicPr>
          <p:nvPr>
            <p:custDataLst>
              <p:tags r:id="rId4"/>
            </p:custDataLst>
          </p:nvPr>
        </p:nvPicPr>
        <p:blipFill rotWithShape="1">
          <a:blip r:embed="rId7"/>
          <a:srcRect t="3599" b="3599"/>
          <a:stretch>
            <a:fillRect/>
          </a:stretch>
        </p:blipFill>
        <p:spPr>
          <a:xfrm>
            <a:off x="939171" y="2484631"/>
            <a:ext cx="5067287" cy="2686050"/>
          </a:xfrm>
          <a:custGeom>
            <a:avLst/>
            <a:gdLst/>
            <a:ahLst/>
            <a:cxnLst>
              <a:cxn ang="3">
                <a:pos x="hc" y="t"/>
              </a:cxn>
              <a:cxn ang="cd2">
                <a:pos x="l" y="vc"/>
              </a:cxn>
              <a:cxn ang="cd4">
                <a:pos x="hc" y="b"/>
              </a:cxn>
              <a:cxn ang="0">
                <a:pos x="r" y="vc"/>
              </a:cxn>
            </a:cxnLst>
            <a:rect l="l" t="t" r="r" b="b"/>
            <a:pathLst>
              <a:path w="6254" h="2880">
                <a:moveTo>
                  <a:pt x="0" y="0"/>
                </a:moveTo>
                <a:lnTo>
                  <a:pt x="6254" y="0"/>
                </a:lnTo>
                <a:lnTo>
                  <a:pt x="6254" y="2880"/>
                </a:lnTo>
                <a:lnTo>
                  <a:pt x="0" y="2880"/>
                </a:lnTo>
                <a:close/>
              </a:path>
            </a:pathLst>
          </a:custGeom>
        </p:spPr>
      </p:pic>
      <p:sp>
        <p:nvSpPr>
          <p:cNvPr id="11" name="Title 6"/>
          <p:cNvSpPr txBox="1"/>
          <p:nvPr>
            <p:custDataLst>
              <p:tags r:id="rId5"/>
            </p:custDataLst>
          </p:nvPr>
        </p:nvSpPr>
        <p:spPr>
          <a:xfrm>
            <a:off x="6096635" y="1676400"/>
            <a:ext cx="5800090" cy="35052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600" spc="180">
                <a:ln w="3175">
                  <a:noFill/>
                  <a:prstDash val="dash"/>
                </a:ln>
                <a:solidFill>
                  <a:schemeClr val="lt1"/>
                </a:solidFill>
                <a:uFillTx/>
                <a:latin typeface="华文楷体" panose="02010600040101010101" charset="-122"/>
                <a:ea typeface="华文楷体" panose="02010600040101010101" charset="-122"/>
                <a:cs typeface="华文楷体" panose="02010600040101010101" charset="-122"/>
              </a:rPr>
              <a:t>“《记忆的性别》不仅仅是一个关于中国的过去的故事，也是一份对当下诸多令人不安问题的厚礼。”</a:t>
            </a:r>
          </a:p>
          <a:p>
            <a:pPr marL="0" lvl="0" indent="0" algn="r" fontAlgn="auto">
              <a:lnSpc>
                <a:spcPct val="120000"/>
              </a:lnSpc>
              <a:spcBef>
                <a:spcPts val="0"/>
              </a:spcBef>
              <a:spcAft>
                <a:spcPts val="800"/>
              </a:spcAft>
              <a:buSzPct val="100000"/>
              <a:buNone/>
            </a:pPr>
            <a:r>
              <a:rPr lang="zh-CN" altLang="en-US" sz="2600" spc="180">
                <a:ln w="3175">
                  <a:noFill/>
                  <a:prstDash val="dash"/>
                </a:ln>
                <a:solidFill>
                  <a:schemeClr val="lt1"/>
                </a:solidFill>
                <a:uFillTx/>
                <a:latin typeface="华文楷体" panose="02010600040101010101" charset="-122"/>
                <a:ea typeface="华文楷体" panose="02010600040101010101" charset="-122"/>
                <a:cs typeface="华文楷体" panose="02010600040101010101" charset="-122"/>
              </a:rPr>
              <a:t>——朱爱岚（Ellen R. Judd），《中国季刊》（China Quarterly）</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descr="/data/cache/b6bf7a101cfdb85d3caec13bb4ebddc6.jpgb6bf7a101cfdb85d3caec13bb4ebddc6"/>
          <p:cNvPicPr>
            <a:picLocks noChangeAspect="1"/>
          </p:cNvPicPr>
          <p:nvPr>
            <p:custDataLst>
              <p:tags r:id="rId2"/>
            </p:custDataLst>
          </p:nvPr>
        </p:nvPicPr>
        <p:blipFill>
          <a:blip r:embed="rId8"/>
          <a:srcRect t="13688" b="13688"/>
          <a:stretch>
            <a:fillRect/>
          </a:stretch>
        </p:blipFill>
        <p:spPr>
          <a:xfrm>
            <a:off x="6862324" y="1233565"/>
            <a:ext cx="3493142" cy="3805324"/>
          </a:xfrm>
          <a:custGeom>
            <a:avLst/>
            <a:gdLst>
              <a:gd name="connsiteX0" fmla="*/ 3330511 w 3330511"/>
              <a:gd name="connsiteY0" fmla="*/ 0 h 3628159"/>
              <a:gd name="connsiteX1" fmla="*/ 2951685 w 3330511"/>
              <a:gd name="connsiteY1" fmla="*/ 3628159 h 3628159"/>
              <a:gd name="connsiteX2" fmla="*/ 0 w 3330511"/>
              <a:gd name="connsiteY2" fmla="*/ 1488244 h 3628159"/>
            </a:gdLst>
            <a:ahLst/>
            <a:cxnLst>
              <a:cxn ang="0">
                <a:pos x="connsiteX0" y="connsiteY0"/>
              </a:cxn>
              <a:cxn ang="0">
                <a:pos x="connsiteX1" y="connsiteY1"/>
              </a:cxn>
              <a:cxn ang="0">
                <a:pos x="connsiteX2" y="connsiteY2"/>
              </a:cxn>
            </a:cxnLst>
            <a:rect l="l" t="t" r="r" b="b"/>
            <a:pathLst>
              <a:path w="3330511" h="3628159">
                <a:moveTo>
                  <a:pt x="3330511" y="0"/>
                </a:moveTo>
                <a:lnTo>
                  <a:pt x="2951685" y="3628159"/>
                </a:lnTo>
                <a:lnTo>
                  <a:pt x="0" y="1488244"/>
                </a:lnTo>
                <a:close/>
              </a:path>
            </a:pathLst>
          </a:custGeom>
        </p:spPr>
      </p:pic>
      <p:sp>
        <p:nvSpPr>
          <p:cNvPr id="42" name="任意多边形: 形状 41"/>
          <p:cNvSpPr/>
          <p:nvPr>
            <p:custDataLst>
              <p:tags r:id="rId3"/>
            </p:custDataLst>
          </p:nvPr>
        </p:nvSpPr>
        <p:spPr>
          <a:xfrm>
            <a:off x="6786643" y="1725489"/>
            <a:ext cx="4318535" cy="3914115"/>
          </a:xfrm>
          <a:custGeom>
            <a:avLst/>
            <a:gdLst>
              <a:gd name="connsiteX0" fmla="*/ 4117476 w 4117476"/>
              <a:gd name="connsiteY0" fmla="*/ 0 h 3731885"/>
              <a:gd name="connsiteX1" fmla="*/ 0 w 4117476"/>
              <a:gd name="connsiteY1" fmla="*/ 333728 h 3731885"/>
              <a:gd name="connsiteX2" fmla="*/ 2349622 w 4117476"/>
              <a:gd name="connsiteY2" fmla="*/ 3731885 h 3731885"/>
            </a:gdLst>
            <a:ahLst/>
            <a:cxnLst>
              <a:cxn ang="0">
                <a:pos x="connsiteX0" y="connsiteY0"/>
              </a:cxn>
              <a:cxn ang="0">
                <a:pos x="connsiteX1" y="connsiteY1"/>
              </a:cxn>
              <a:cxn ang="0">
                <a:pos x="connsiteX2" y="connsiteY2"/>
              </a:cxn>
            </a:cxnLst>
            <a:rect l="l" t="t" r="r" b="b"/>
            <a:pathLst>
              <a:path w="4117476" h="3731885">
                <a:moveTo>
                  <a:pt x="4117476" y="0"/>
                </a:moveTo>
                <a:lnTo>
                  <a:pt x="0" y="333728"/>
                </a:lnTo>
                <a:lnTo>
                  <a:pt x="2349622" y="3731885"/>
                </a:lnTo>
                <a:close/>
              </a:path>
            </a:pathLst>
          </a:custGeom>
          <a:noFill/>
          <a:ln w="76619" cap="flat">
            <a:solidFill>
              <a:schemeClr val="accent1">
                <a:alpha val="40000"/>
              </a:schemeClr>
            </a:solidFill>
            <a:prstDash val="solid"/>
            <a:miter/>
          </a:ln>
        </p:spPr>
        <p:txBody>
          <a:bodyPr rtlCol="0" anchor="ctr"/>
          <a:lstStyle/>
          <a:p>
            <a:endParaRPr lang="zh-CN" altLang="en-US"/>
          </a:p>
        </p:txBody>
      </p:sp>
      <p:sp>
        <p:nvSpPr>
          <p:cNvPr id="44" name="任意多边形: 形状 43"/>
          <p:cNvSpPr/>
          <p:nvPr>
            <p:custDataLst>
              <p:tags r:id="rId4"/>
            </p:custDataLst>
          </p:nvPr>
        </p:nvSpPr>
        <p:spPr>
          <a:xfrm>
            <a:off x="6611632" y="1219374"/>
            <a:ext cx="4124603" cy="4238123"/>
          </a:xfrm>
          <a:custGeom>
            <a:avLst/>
            <a:gdLst>
              <a:gd name="connsiteX0" fmla="*/ 3932573 w 3932573"/>
              <a:gd name="connsiteY0" fmla="*/ 0 h 4040808"/>
              <a:gd name="connsiteX1" fmla="*/ 0 w 3932573"/>
              <a:gd name="connsiteY1" fmla="*/ 1271772 h 4040808"/>
              <a:gd name="connsiteX2" fmla="*/ 3066686 w 3932573"/>
              <a:gd name="connsiteY2" fmla="*/ 4040809 h 4040808"/>
            </a:gdLst>
            <a:ahLst/>
            <a:cxnLst>
              <a:cxn ang="0">
                <a:pos x="connsiteX0" y="connsiteY0"/>
              </a:cxn>
              <a:cxn ang="0">
                <a:pos x="connsiteX1" y="connsiteY1"/>
              </a:cxn>
              <a:cxn ang="0">
                <a:pos x="connsiteX2" y="connsiteY2"/>
              </a:cxn>
            </a:cxnLst>
            <a:rect l="l" t="t" r="r" b="b"/>
            <a:pathLst>
              <a:path w="3932573" h="4040808">
                <a:moveTo>
                  <a:pt x="3932573" y="0"/>
                </a:moveTo>
                <a:lnTo>
                  <a:pt x="0" y="1271772"/>
                </a:lnTo>
                <a:lnTo>
                  <a:pt x="3066686" y="4040809"/>
                </a:lnTo>
                <a:close/>
              </a:path>
            </a:pathLst>
          </a:custGeom>
          <a:noFill/>
          <a:ln w="76639" cap="flat">
            <a:solidFill>
              <a:schemeClr val="accent1">
                <a:alpha val="40000"/>
              </a:schemeClr>
            </a:solidFill>
            <a:prstDash val="solid"/>
            <a:miter/>
          </a:ln>
        </p:spPr>
        <p:txBody>
          <a:bodyPr rtlCol="0" anchor="ctr"/>
          <a:lstStyle/>
          <a:p>
            <a:endParaRPr lang="zh-CN" altLang="en-US"/>
          </a:p>
        </p:txBody>
      </p:sp>
      <p:sp>
        <p:nvSpPr>
          <p:cNvPr id="15" name="文本框 14"/>
          <p:cNvSpPr txBox="1"/>
          <p:nvPr>
            <p:custDataLst>
              <p:tags r:id="rId5"/>
            </p:custDataLst>
          </p:nvPr>
        </p:nvSpPr>
        <p:spPr>
          <a:xfrm>
            <a:off x="914360" y="622821"/>
            <a:ext cx="4914900" cy="857363"/>
          </a:xfrm>
          <a:prstGeom prst="rect">
            <a:avLst/>
          </a:prstGeom>
          <a:noFill/>
        </p:spPr>
        <p:txBody>
          <a:bodyPr wrap="square" lIns="63500" tIns="25400" rIns="63500" bIns="25400" rtlCol="0" anchor="b" anchorCtr="0">
            <a:normAutofit/>
          </a:bodyPr>
          <a:lstStyle/>
          <a:p>
            <a:pPr marL="0" indent="0" algn="l">
              <a:lnSpc>
                <a:spcPct val="110000"/>
              </a:lnSpc>
              <a:spcBef>
                <a:spcPts val="0"/>
              </a:spcBef>
              <a:spcAft>
                <a:spcPts val="0"/>
              </a:spcAft>
              <a:buSzPct val="100000"/>
              <a:buNone/>
            </a:pPr>
            <a:r>
              <a:rPr lang="zh-CN" altLang="en-US" sz="4200" b="1" spc="260">
                <a:solidFill>
                  <a:schemeClr val="accent1"/>
                </a:solidFill>
                <a:uFillTx/>
                <a:latin typeface="微软雅黑" panose="020B0503020204020204" charset="-122"/>
                <a:ea typeface="微软雅黑" panose="020B0503020204020204" charset="-122"/>
                <a:sym typeface="+mn-ea"/>
              </a:rPr>
              <a:t>篇章介绍</a:t>
            </a:r>
          </a:p>
        </p:txBody>
      </p:sp>
      <p:sp>
        <p:nvSpPr>
          <p:cNvPr id="16" name="Title 6"/>
          <p:cNvSpPr txBox="1"/>
          <p:nvPr>
            <p:custDataLst>
              <p:tags r:id="rId6"/>
            </p:custDataLst>
          </p:nvPr>
        </p:nvSpPr>
        <p:spPr>
          <a:xfrm>
            <a:off x="914360" y="1783766"/>
            <a:ext cx="4914900" cy="4451414"/>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导言</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第一章 框架</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第二章 家里没人</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第三章 寡妇（或领导的美德）</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第四章 积极分子</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第五章 农民</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第六章 接生员</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第七章 母亲</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第八章 模范</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第九章 劳动者</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第十章 叙述者</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custDataLst>
              <p:tags r:id="rId2"/>
            </p:custDataLst>
          </p:nvPr>
        </p:nvSpPr>
        <p:spPr>
          <a:xfrm>
            <a:off x="0" y="-1270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3"/>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2" name="椭圆 31"/>
          <p:cNvSpPr/>
          <p:nvPr>
            <p:custDataLst>
              <p:tags r:id="rId4"/>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椭圆 32"/>
          <p:cNvSpPr/>
          <p:nvPr>
            <p:custDataLst>
              <p:tags r:id="rId5"/>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6" name="椭圆 35"/>
          <p:cNvSpPr/>
          <p:nvPr>
            <p:custDataLst>
              <p:tags r:id="rId6"/>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4" name="组合 3"/>
          <p:cNvGrpSpPr/>
          <p:nvPr>
            <p:custDataLst>
              <p:tags r:id="rId7"/>
            </p:custDataLst>
          </p:nvPr>
        </p:nvGrpSpPr>
        <p:grpSpPr>
          <a:xfrm>
            <a:off x="10013950" y="4904105"/>
            <a:ext cx="1777365" cy="1687830"/>
            <a:chOff x="14021" y="6063"/>
            <a:chExt cx="4548" cy="4318"/>
          </a:xfrm>
        </p:grpSpPr>
        <p:sp>
          <p:nvSpPr>
            <p:cNvPr id="5" name="椭圆 4"/>
            <p:cNvSpPr/>
            <p:nvPr>
              <p:custDataLst>
                <p:tags r:id="rId22"/>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6" name="椭圆 5"/>
            <p:cNvSpPr/>
            <p:nvPr>
              <p:custDataLst>
                <p:tags r:id="rId23"/>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8"/>
            </p:custDataLst>
          </p:nvPr>
        </p:nvSpPr>
        <p:spPr>
          <a:xfrm>
            <a:off x="2690368" y="2101699"/>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7" name="文本框 6"/>
          <p:cNvSpPr txBox="1"/>
          <p:nvPr>
            <p:custDataLst>
              <p:tags r:id="rId9"/>
            </p:custDataLst>
          </p:nvPr>
        </p:nvSpPr>
        <p:spPr>
          <a:xfrm>
            <a:off x="1523968" y="1066785"/>
            <a:ext cx="9144064" cy="776478"/>
          </a:xfrm>
          <a:prstGeom prst="rect">
            <a:avLst/>
          </a:prstGeom>
          <a:noFill/>
        </p:spPr>
        <p:txBody>
          <a:bodyPr wrap="square" lIns="63500" tIns="25400" rIns="63500" bIns="25400" rtlCol="0" anchor="ctr" anchorCtr="0">
            <a:normAutofit lnSpcReduction="10000"/>
          </a:bodyPr>
          <a:lstStyle/>
          <a:p>
            <a:pPr marL="0" indent="0" algn="ctr">
              <a:lnSpc>
                <a:spcPct val="100000"/>
              </a:lnSpc>
              <a:spcBef>
                <a:spcPts val="0"/>
              </a:spcBef>
              <a:spcAft>
                <a:spcPts val="0"/>
              </a:spcAft>
              <a:buSzPct val="100000"/>
              <a:buNone/>
            </a:pPr>
            <a:r>
              <a:rPr lang="zh-CN" altLang="en-US" sz="4700" b="1" spc="310">
                <a:solidFill>
                  <a:schemeClr val="accent1"/>
                </a:solidFill>
                <a:uFillTx/>
                <a:latin typeface="微软雅黑" panose="020B0503020204020204" charset="-122"/>
                <a:ea typeface="微软雅黑" panose="020B0503020204020204" charset="-122"/>
                <a:sym typeface="+mn-ea"/>
              </a:rPr>
              <a:t>导言</a:t>
            </a:r>
          </a:p>
        </p:txBody>
      </p:sp>
      <p:sp>
        <p:nvSpPr>
          <p:cNvPr id="116" name="文本框 16"/>
          <p:cNvSpPr txBox="1"/>
          <p:nvPr>
            <p:custDataLst>
              <p:tags r:id="rId10"/>
            </p:custDataLst>
          </p:nvPr>
        </p:nvSpPr>
        <p:spPr>
          <a:xfrm>
            <a:off x="7054612" y="2509996"/>
            <a:ext cx="3600299" cy="834196"/>
          </a:xfrm>
          <a:prstGeom prst="rect">
            <a:avLst/>
          </a:prstGeom>
          <a:noFill/>
          <a:ln w="12700" cap="flat">
            <a:noFill/>
            <a:miter lim="400000"/>
          </a:ln>
          <a:effectLst/>
        </p:spPr>
        <p:txBody>
          <a:bodyPr wrap="square" lIns="91440" tIns="45720" rIns="91440" bIns="45720" numCol="1" anchor="ctr">
            <a:noAutofit/>
          </a:bodyPr>
          <a:lstStyle>
            <a:lvl1pPr>
              <a:lnSpc>
                <a:spcPct val="130000"/>
              </a:lnSpc>
              <a:defRPr sz="1200" spc="128">
                <a:solidFill>
                  <a:srgbClr val="262626"/>
                </a:solidFill>
                <a:latin typeface="+mj-lt"/>
                <a:ea typeface="+mj-ea"/>
                <a:cs typeface="+mj-cs"/>
                <a:sym typeface="微软雅黑" panose="020B0503020204020204" charset="-122"/>
              </a:defRPr>
            </a:lvl1pPr>
          </a:lstStyle>
          <a:p>
            <a:pPr marL="0" lvl="0" indent="0" algn="l">
              <a:lnSpc>
                <a:spcPct val="100000"/>
              </a:lnSpc>
              <a:spcBef>
                <a:spcPts val="0"/>
              </a:spcBef>
              <a:spcAft>
                <a:spcPts val="800"/>
              </a:spcAft>
              <a:buSzPct val="100000"/>
              <a:defRPr>
                <a:latin typeface="Arial" panose="020B0604020202020204"/>
                <a:ea typeface="Arial" panose="020B0604020202020204"/>
                <a:cs typeface="Arial" panose="020B0604020202020204"/>
                <a:sym typeface="Arial" panose="020B0604020202020204"/>
              </a:defRPr>
            </a:pPr>
            <a:r>
              <a:rPr lang="zh-CN" altLang="en-US" sz="4000" spc="320">
                <a:solidFill>
                  <a:schemeClr val="tx1"/>
                </a:solidFill>
                <a:latin typeface="Arial" panose="020B0604020202020204" pitchFamily="34" charset="0"/>
                <a:ea typeface="微软雅黑" panose="020B0503020204020204" charset="-122"/>
              </a:rPr>
              <a:t>记忆所在之处</a:t>
            </a:r>
          </a:p>
        </p:txBody>
      </p:sp>
      <p:sp>
        <p:nvSpPr>
          <p:cNvPr id="117" name="01"/>
          <p:cNvSpPr txBox="1"/>
          <p:nvPr>
            <p:custDataLst>
              <p:tags r:id="rId11"/>
            </p:custDataLst>
          </p:nvPr>
        </p:nvSpPr>
        <p:spPr>
          <a:xfrm>
            <a:off x="6065477" y="2626051"/>
            <a:ext cx="729994" cy="602086"/>
          </a:xfrm>
          <a:prstGeom prst="rect">
            <a:avLst/>
          </a:prstGeom>
          <a:noFill/>
          <a:ln w="12700" cap="flat">
            <a:noFill/>
            <a:miter lim="400000"/>
          </a:ln>
          <a:effectLst/>
        </p:spPr>
        <p:txBody>
          <a:bodyPr wrap="square" lIns="91440" tIns="45720" rIns="91440" bIns="45720" numCol="1" anchor="ctr">
            <a:normAutofit/>
          </a:bodyPr>
          <a:lstStyle>
            <a:lvl1pPr>
              <a:defRPr b="1">
                <a:solidFill>
                  <a:srgbClr val="59C78A"/>
                </a:solidFill>
              </a:defRPr>
            </a:lvl1pPr>
          </a:lstStyle>
          <a:p>
            <a:pPr algn="ctr">
              <a:lnSpc>
                <a:spcPct val="120000"/>
              </a:lnSpc>
            </a:pPr>
            <a:r>
              <a:rPr sz="2400" dirty="0">
                <a:solidFill>
                  <a:schemeClr val="accent1"/>
                </a:solidFill>
                <a:latin typeface="Arial" panose="020B0604020202020204" pitchFamily="34" charset="0"/>
                <a:ea typeface="微软雅黑" panose="020B0503020204020204" charset="-122"/>
                <a:sym typeface="Arial" panose="020B0604020202020204" pitchFamily="34" charset="0"/>
              </a:rPr>
              <a:t>01</a:t>
            </a:r>
          </a:p>
        </p:txBody>
      </p:sp>
      <p:sp>
        <p:nvSpPr>
          <p:cNvPr id="17" name="圆角矩形 16"/>
          <p:cNvSpPr/>
          <p:nvPr>
            <p:custDataLst>
              <p:tags r:id="rId12"/>
            </p:custDataLst>
          </p:nvPr>
        </p:nvSpPr>
        <p:spPr>
          <a:xfrm>
            <a:off x="1908788" y="3646923"/>
            <a:ext cx="2276557" cy="94817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8" name="圆角矩形 17"/>
          <p:cNvSpPr/>
          <p:nvPr>
            <p:custDataLst>
              <p:tags r:id="rId13"/>
            </p:custDataLst>
          </p:nvPr>
        </p:nvSpPr>
        <p:spPr>
          <a:xfrm>
            <a:off x="1537862" y="4843159"/>
            <a:ext cx="3018409" cy="94817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2" name="圆角矩形 21"/>
          <p:cNvSpPr/>
          <p:nvPr>
            <p:custDataLst>
              <p:tags r:id="rId14"/>
            </p:custDataLst>
          </p:nvPr>
        </p:nvSpPr>
        <p:spPr>
          <a:xfrm>
            <a:off x="2234894" y="2453005"/>
            <a:ext cx="1624346" cy="94817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5" name="01"/>
          <p:cNvSpPr txBox="1"/>
          <p:nvPr>
            <p:custDataLst>
              <p:tags r:id="rId15"/>
            </p:custDataLst>
          </p:nvPr>
        </p:nvSpPr>
        <p:spPr>
          <a:xfrm>
            <a:off x="2622434" y="2622968"/>
            <a:ext cx="849266" cy="608253"/>
          </a:xfrm>
          <a:prstGeom prst="rect">
            <a:avLst/>
          </a:prstGeom>
          <a:noFill/>
          <a:ln w="12700" cap="flat">
            <a:noFill/>
            <a:miter lim="400000"/>
          </a:ln>
          <a:effectLst/>
        </p:spPr>
        <p:txBody>
          <a:bodyPr wrap="square" lIns="91440" tIns="45720" rIns="91440" bIns="45720" numCol="1" anchor="ctr">
            <a:normAutofit/>
          </a:bodyPr>
          <a:lstStyle>
            <a:lvl1pPr algn="ctr">
              <a:defRPr sz="1600" b="1">
                <a:solidFill>
                  <a:srgbClr val="FFFFFF"/>
                </a:solidFill>
              </a:defRPr>
            </a:lvl1pPr>
          </a:lstStyle>
          <a:p>
            <a:pPr>
              <a:lnSpc>
                <a:spcPct val="120000"/>
              </a:lnSpc>
            </a:pPr>
            <a:r>
              <a:rPr sz="2400" dirty="0">
                <a:solidFill>
                  <a:schemeClr val="lt1"/>
                </a:solidFill>
                <a:latin typeface="Arial" panose="020B0604020202020204" pitchFamily="34" charset="0"/>
                <a:ea typeface="微软雅黑" panose="020B0503020204020204" charset="-122"/>
                <a:sym typeface="Arial" panose="020B0604020202020204" pitchFamily="34" charset="0"/>
              </a:rPr>
              <a:t>01</a:t>
            </a:r>
          </a:p>
        </p:txBody>
      </p:sp>
      <p:sp>
        <p:nvSpPr>
          <p:cNvPr id="24" name="01"/>
          <p:cNvSpPr txBox="1"/>
          <p:nvPr>
            <p:custDataLst>
              <p:tags r:id="rId16"/>
            </p:custDataLst>
          </p:nvPr>
        </p:nvSpPr>
        <p:spPr>
          <a:xfrm>
            <a:off x="2622434" y="3816885"/>
            <a:ext cx="849266" cy="608253"/>
          </a:xfrm>
          <a:prstGeom prst="rect">
            <a:avLst/>
          </a:prstGeom>
          <a:noFill/>
          <a:ln w="12700" cap="flat">
            <a:noFill/>
            <a:miter lim="400000"/>
          </a:ln>
          <a:effectLst/>
        </p:spPr>
        <p:txBody>
          <a:bodyPr wrap="square" lIns="91440" tIns="45720" rIns="91440" bIns="45720" numCol="1" anchor="ctr">
            <a:normAutofit/>
          </a:bodyPr>
          <a:lstStyle>
            <a:lvl1pPr algn="ctr">
              <a:defRPr sz="1600" b="1">
                <a:solidFill>
                  <a:srgbClr val="FFFFFF"/>
                </a:solidFill>
              </a:defRPr>
            </a:lvl1pPr>
          </a:lstStyle>
          <a:p>
            <a:pPr>
              <a:lnSpc>
                <a:spcPct val="120000"/>
              </a:lnSpc>
            </a:pPr>
            <a:r>
              <a:rPr sz="2400" dirty="0">
                <a:solidFill>
                  <a:schemeClr val="lt1"/>
                </a:solidFill>
                <a:latin typeface="Arial" panose="020B0604020202020204" pitchFamily="34" charset="0"/>
                <a:ea typeface="微软雅黑" panose="020B0503020204020204" charset="-122"/>
                <a:sym typeface="Arial" panose="020B0604020202020204" pitchFamily="34" charset="0"/>
              </a:rPr>
              <a:t>0</a:t>
            </a:r>
            <a:r>
              <a:rPr lang="en-US" sz="2400" dirty="0">
                <a:solidFill>
                  <a:schemeClr val="lt1"/>
                </a:solidFill>
                <a:latin typeface="Arial" panose="020B0604020202020204" pitchFamily="34" charset="0"/>
                <a:ea typeface="微软雅黑" panose="020B0503020204020204" charset="-122"/>
                <a:sym typeface="Arial" panose="020B0604020202020204" pitchFamily="34" charset="0"/>
              </a:rPr>
              <a:t>2</a:t>
            </a:r>
          </a:p>
        </p:txBody>
      </p:sp>
      <p:sp>
        <p:nvSpPr>
          <p:cNvPr id="25" name="01"/>
          <p:cNvSpPr txBox="1"/>
          <p:nvPr>
            <p:custDataLst>
              <p:tags r:id="rId17"/>
            </p:custDataLst>
          </p:nvPr>
        </p:nvSpPr>
        <p:spPr>
          <a:xfrm>
            <a:off x="2622434" y="5013121"/>
            <a:ext cx="849266" cy="608253"/>
          </a:xfrm>
          <a:prstGeom prst="rect">
            <a:avLst/>
          </a:prstGeom>
          <a:noFill/>
          <a:ln w="12700" cap="flat">
            <a:noFill/>
            <a:miter lim="400000"/>
          </a:ln>
          <a:effectLst/>
        </p:spPr>
        <p:txBody>
          <a:bodyPr wrap="square" lIns="91440" tIns="45720" rIns="91440" bIns="45720" numCol="1" anchor="ctr">
            <a:normAutofit/>
          </a:bodyPr>
          <a:lstStyle>
            <a:lvl1pPr algn="ctr">
              <a:defRPr sz="1600" b="1">
                <a:solidFill>
                  <a:srgbClr val="FFFFFF"/>
                </a:solidFill>
              </a:defRPr>
            </a:lvl1pPr>
          </a:lstStyle>
          <a:p>
            <a:pPr>
              <a:lnSpc>
                <a:spcPct val="120000"/>
              </a:lnSpc>
            </a:pPr>
            <a:r>
              <a:rPr sz="2400" dirty="0">
                <a:solidFill>
                  <a:schemeClr val="lt1"/>
                </a:solidFill>
                <a:latin typeface="Arial" panose="020B0604020202020204" pitchFamily="34" charset="0"/>
                <a:ea typeface="微软雅黑" panose="020B0503020204020204" charset="-122"/>
                <a:sym typeface="Arial" panose="020B0604020202020204" pitchFamily="34" charset="0"/>
              </a:rPr>
              <a:t>0</a:t>
            </a:r>
            <a:r>
              <a:rPr lang="en-US" sz="2400" dirty="0">
                <a:solidFill>
                  <a:schemeClr val="lt1"/>
                </a:solidFill>
                <a:latin typeface="Arial" panose="020B0604020202020204" pitchFamily="34" charset="0"/>
                <a:ea typeface="微软雅黑" panose="020B0503020204020204" charset="-122"/>
                <a:sym typeface="Arial" panose="020B0604020202020204" pitchFamily="34" charset="0"/>
              </a:rPr>
              <a:t>3</a:t>
            </a:r>
          </a:p>
        </p:txBody>
      </p:sp>
      <p:sp>
        <p:nvSpPr>
          <p:cNvPr id="8" name="文本框 16"/>
          <p:cNvSpPr txBox="1"/>
          <p:nvPr>
            <p:custDataLst>
              <p:tags r:id="rId18"/>
            </p:custDataLst>
          </p:nvPr>
        </p:nvSpPr>
        <p:spPr>
          <a:xfrm>
            <a:off x="7054612" y="3703914"/>
            <a:ext cx="3600299" cy="834196"/>
          </a:xfrm>
          <a:prstGeom prst="rect">
            <a:avLst/>
          </a:prstGeom>
          <a:noFill/>
          <a:ln w="12700" cap="flat">
            <a:noFill/>
            <a:miter lim="400000"/>
          </a:ln>
          <a:effectLst/>
        </p:spPr>
        <p:txBody>
          <a:bodyPr wrap="square" lIns="91440" tIns="45720" rIns="91440" bIns="45720" numCol="1" anchor="ctr">
            <a:noAutofit/>
          </a:bodyPr>
          <a:lstStyle>
            <a:lvl1pPr>
              <a:lnSpc>
                <a:spcPct val="130000"/>
              </a:lnSpc>
              <a:defRPr sz="1200" spc="128">
                <a:solidFill>
                  <a:srgbClr val="262626"/>
                </a:solidFill>
                <a:latin typeface="+mj-lt"/>
                <a:ea typeface="+mj-ea"/>
                <a:cs typeface="+mj-cs"/>
                <a:sym typeface="微软雅黑" panose="020B0503020204020204" charset="-122"/>
              </a:defRPr>
            </a:lvl1pPr>
          </a:lstStyle>
          <a:p>
            <a:pPr marL="0" lvl="0" indent="0" algn="l">
              <a:lnSpc>
                <a:spcPct val="100000"/>
              </a:lnSpc>
              <a:spcBef>
                <a:spcPts val="0"/>
              </a:spcBef>
              <a:spcAft>
                <a:spcPts val="800"/>
              </a:spcAft>
              <a:buSzPct val="100000"/>
              <a:defRPr>
                <a:latin typeface="Arial" panose="020B0604020202020204"/>
                <a:ea typeface="Arial" panose="020B0604020202020204"/>
                <a:cs typeface="Arial" panose="020B0604020202020204"/>
                <a:sym typeface="Arial" panose="020B0604020202020204"/>
              </a:defRPr>
            </a:pPr>
            <a:r>
              <a:rPr lang="zh-CN" altLang="en-US" sz="4000" spc="320">
                <a:solidFill>
                  <a:schemeClr val="tx1"/>
                </a:solidFill>
                <a:latin typeface="Arial" panose="020B0604020202020204" pitchFamily="34" charset="0"/>
                <a:ea typeface="微软雅黑" panose="020B0503020204020204" charset="-122"/>
              </a:rPr>
              <a:t>缺失的历史</a:t>
            </a:r>
          </a:p>
        </p:txBody>
      </p:sp>
      <p:sp>
        <p:nvSpPr>
          <p:cNvPr id="9" name="文本框 16"/>
          <p:cNvSpPr txBox="1"/>
          <p:nvPr>
            <p:custDataLst>
              <p:tags r:id="rId19"/>
            </p:custDataLst>
          </p:nvPr>
        </p:nvSpPr>
        <p:spPr>
          <a:xfrm>
            <a:off x="7054612" y="4900149"/>
            <a:ext cx="3600299" cy="834196"/>
          </a:xfrm>
          <a:prstGeom prst="rect">
            <a:avLst/>
          </a:prstGeom>
          <a:noFill/>
          <a:ln w="12700" cap="flat">
            <a:noFill/>
            <a:miter lim="400000"/>
          </a:ln>
          <a:effectLst/>
        </p:spPr>
        <p:txBody>
          <a:bodyPr wrap="square" lIns="91440" tIns="45720" rIns="91440" bIns="45720" numCol="1" anchor="ctr">
            <a:noAutofit/>
          </a:bodyPr>
          <a:lstStyle>
            <a:lvl1pPr>
              <a:lnSpc>
                <a:spcPct val="130000"/>
              </a:lnSpc>
              <a:defRPr sz="1200" spc="128">
                <a:solidFill>
                  <a:srgbClr val="262626"/>
                </a:solidFill>
                <a:latin typeface="+mj-lt"/>
                <a:ea typeface="+mj-ea"/>
                <a:cs typeface="+mj-cs"/>
                <a:sym typeface="微软雅黑" panose="020B0503020204020204" charset="-122"/>
              </a:defRPr>
            </a:lvl1pPr>
          </a:lstStyle>
          <a:p>
            <a:pPr marL="0" lvl="0" indent="0" algn="l">
              <a:lnSpc>
                <a:spcPct val="100000"/>
              </a:lnSpc>
              <a:spcBef>
                <a:spcPts val="0"/>
              </a:spcBef>
              <a:spcAft>
                <a:spcPts val="800"/>
              </a:spcAft>
              <a:buSzPct val="100000"/>
              <a:defRPr>
                <a:latin typeface="Arial" panose="020B0604020202020204"/>
                <a:ea typeface="Arial" panose="020B0604020202020204"/>
                <a:cs typeface="Arial" panose="020B0604020202020204"/>
                <a:sym typeface="Arial" panose="020B0604020202020204"/>
              </a:defRPr>
            </a:pPr>
            <a:r>
              <a:rPr lang="zh-CN" altLang="en-US" sz="4000" spc="320">
                <a:solidFill>
                  <a:schemeClr val="tx1"/>
                </a:solidFill>
                <a:latin typeface="Arial" panose="020B0604020202020204" pitchFamily="34" charset="0"/>
                <a:ea typeface="微软雅黑" panose="020B0503020204020204" charset="-122"/>
              </a:rPr>
              <a:t>研究计划</a:t>
            </a:r>
          </a:p>
        </p:txBody>
      </p:sp>
      <p:sp>
        <p:nvSpPr>
          <p:cNvPr id="10" name="01"/>
          <p:cNvSpPr txBox="1"/>
          <p:nvPr>
            <p:custDataLst>
              <p:tags r:id="rId20"/>
            </p:custDataLst>
          </p:nvPr>
        </p:nvSpPr>
        <p:spPr>
          <a:xfrm>
            <a:off x="6065477" y="3819969"/>
            <a:ext cx="729994" cy="602086"/>
          </a:xfrm>
          <a:prstGeom prst="rect">
            <a:avLst/>
          </a:prstGeom>
          <a:noFill/>
          <a:ln w="12700" cap="flat">
            <a:noFill/>
            <a:miter lim="400000"/>
          </a:ln>
          <a:effectLst/>
        </p:spPr>
        <p:txBody>
          <a:bodyPr wrap="square" lIns="91440" tIns="45720" rIns="91440" bIns="45720" numCol="1" anchor="ctr">
            <a:normAutofit/>
          </a:bodyPr>
          <a:lstStyle>
            <a:lvl1pPr>
              <a:defRPr b="1">
                <a:solidFill>
                  <a:srgbClr val="59C78A"/>
                </a:solidFill>
              </a:defRPr>
            </a:lvl1pPr>
          </a:lstStyle>
          <a:p>
            <a:pPr algn="ctr">
              <a:lnSpc>
                <a:spcPct val="120000"/>
              </a:lnSpc>
            </a:pPr>
            <a:r>
              <a:rPr sz="2400">
                <a:solidFill>
                  <a:schemeClr val="accent2"/>
                </a:solidFill>
                <a:latin typeface="Arial" panose="020B0604020202020204" pitchFamily="34" charset="0"/>
                <a:ea typeface="微软雅黑" panose="020B0503020204020204" charset="-122"/>
                <a:sym typeface="Arial" panose="020B0604020202020204" pitchFamily="34" charset="0"/>
              </a:rPr>
              <a:t>0</a:t>
            </a:r>
            <a:r>
              <a:rPr lang="en-US" sz="2400">
                <a:solidFill>
                  <a:schemeClr val="accent2"/>
                </a:solidFill>
                <a:latin typeface="Arial" panose="020B0604020202020204" pitchFamily="34" charset="0"/>
                <a:ea typeface="微软雅黑" panose="020B0503020204020204" charset="-122"/>
                <a:sym typeface="Arial" panose="020B0604020202020204" pitchFamily="34" charset="0"/>
              </a:rPr>
              <a:t>2</a:t>
            </a:r>
          </a:p>
        </p:txBody>
      </p:sp>
      <p:sp>
        <p:nvSpPr>
          <p:cNvPr id="11" name="01"/>
          <p:cNvSpPr txBox="1"/>
          <p:nvPr>
            <p:custDataLst>
              <p:tags r:id="rId21"/>
            </p:custDataLst>
          </p:nvPr>
        </p:nvSpPr>
        <p:spPr>
          <a:xfrm>
            <a:off x="6065477" y="5016205"/>
            <a:ext cx="729994" cy="602086"/>
          </a:xfrm>
          <a:prstGeom prst="rect">
            <a:avLst/>
          </a:prstGeom>
          <a:noFill/>
          <a:ln w="12700" cap="flat">
            <a:noFill/>
            <a:miter lim="400000"/>
          </a:ln>
          <a:effectLst/>
        </p:spPr>
        <p:txBody>
          <a:bodyPr wrap="square" lIns="91440" tIns="45720" rIns="91440" bIns="45720" numCol="1" anchor="ctr">
            <a:normAutofit/>
          </a:bodyPr>
          <a:lstStyle>
            <a:lvl1pPr>
              <a:defRPr b="1">
                <a:solidFill>
                  <a:srgbClr val="59C78A"/>
                </a:solidFill>
              </a:defRPr>
            </a:lvl1pPr>
          </a:lstStyle>
          <a:p>
            <a:pPr algn="ctr">
              <a:lnSpc>
                <a:spcPct val="120000"/>
              </a:lnSpc>
            </a:pPr>
            <a:r>
              <a:rPr sz="2400" dirty="0">
                <a:solidFill>
                  <a:schemeClr val="accent3"/>
                </a:solidFill>
                <a:latin typeface="Arial" panose="020B0604020202020204" pitchFamily="34" charset="0"/>
                <a:ea typeface="微软雅黑" panose="020B0503020204020204" charset="-122"/>
                <a:sym typeface="Arial" panose="020B0604020202020204" pitchFamily="34" charset="0"/>
              </a:rPr>
              <a:t>0</a:t>
            </a:r>
            <a:r>
              <a:rPr lang="en-US" sz="2400" dirty="0">
                <a:solidFill>
                  <a:schemeClr val="accent3"/>
                </a:solidFill>
                <a:latin typeface="Arial" panose="020B0604020202020204" pitchFamily="34" charset="0"/>
                <a:ea typeface="微软雅黑" panose="020B0503020204020204" charset="-122"/>
                <a:sym typeface="Arial" panose="020B0604020202020204" pitchFamily="34" charset="0"/>
              </a:rPr>
              <a:t>3</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placingpictureplaceholder"/>
          <p:cNvPicPr>
            <a:picLocks noChangeAspect="1"/>
          </p:cNvPicPr>
          <p:nvPr>
            <p:custDataLst>
              <p:tags r:id="rId2"/>
            </p:custDataLst>
          </p:nvPr>
        </p:nvPicPr>
        <p:blipFill>
          <a:blip r:embed="rId10"/>
          <a:srcRect t="86" b="86"/>
          <a:stretch>
            <a:fillRect/>
          </a:stretch>
        </p:blipFill>
        <p:spPr>
          <a:xfrm>
            <a:off x="762006" y="1119218"/>
            <a:ext cx="3310224" cy="2691097"/>
          </a:xfrm>
          <a:prstGeom prst="rect">
            <a:avLst/>
          </a:prstGeom>
        </p:spPr>
      </p:pic>
      <p:pic>
        <p:nvPicPr>
          <p:cNvPr id="12" name="图片 11" descr="placingpictureplaceholder"/>
          <p:cNvPicPr>
            <a:picLocks noChangeAspect="1"/>
          </p:cNvPicPr>
          <p:nvPr>
            <p:custDataLst>
              <p:tags r:id="rId3"/>
            </p:custDataLst>
          </p:nvPr>
        </p:nvPicPr>
        <p:blipFill>
          <a:blip r:embed="rId11"/>
          <a:srcRect t="384" b="384"/>
          <a:stretch>
            <a:fillRect/>
          </a:stretch>
        </p:blipFill>
        <p:spPr>
          <a:xfrm>
            <a:off x="4167480" y="1119218"/>
            <a:ext cx="3243027" cy="2280988"/>
          </a:xfrm>
          <a:prstGeom prst="rect">
            <a:avLst/>
          </a:prstGeom>
        </p:spPr>
      </p:pic>
      <p:pic>
        <p:nvPicPr>
          <p:cNvPr id="13" name="图片 12" descr="placingpictureplaceholder"/>
          <p:cNvPicPr>
            <a:picLocks noChangeAspect="1"/>
          </p:cNvPicPr>
          <p:nvPr>
            <p:custDataLst>
              <p:tags r:id="rId4"/>
            </p:custDataLst>
          </p:nvPr>
        </p:nvPicPr>
        <p:blipFill>
          <a:blip r:embed="rId12"/>
          <a:srcRect t="886" b="886"/>
          <a:stretch>
            <a:fillRect/>
          </a:stretch>
        </p:blipFill>
        <p:spPr>
          <a:xfrm>
            <a:off x="762006" y="3905565"/>
            <a:ext cx="3310224" cy="1828989"/>
          </a:xfrm>
          <a:prstGeom prst="rect">
            <a:avLst/>
          </a:prstGeom>
        </p:spPr>
      </p:pic>
      <p:pic>
        <p:nvPicPr>
          <p:cNvPr id="14" name="图片 13" descr="placingpictureplaceholder"/>
          <p:cNvPicPr>
            <a:picLocks noChangeAspect="1"/>
          </p:cNvPicPr>
          <p:nvPr>
            <p:custDataLst>
              <p:tags r:id="rId5"/>
            </p:custDataLst>
          </p:nvPr>
        </p:nvPicPr>
        <p:blipFill>
          <a:blip r:embed="rId13"/>
          <a:srcRect t="368" b="368"/>
          <a:stretch>
            <a:fillRect/>
          </a:stretch>
        </p:blipFill>
        <p:spPr>
          <a:xfrm>
            <a:off x="4167480" y="3495456"/>
            <a:ext cx="3243027" cy="2239097"/>
          </a:xfrm>
          <a:prstGeom prst="rect">
            <a:avLst/>
          </a:prstGeom>
        </p:spPr>
      </p:pic>
      <p:sp>
        <p:nvSpPr>
          <p:cNvPr id="9" name="文本框 8"/>
          <p:cNvSpPr txBox="1"/>
          <p:nvPr>
            <p:custDataLst>
              <p:tags r:id="rId6"/>
            </p:custDataLst>
          </p:nvPr>
        </p:nvSpPr>
        <p:spPr>
          <a:xfrm>
            <a:off x="8020116" y="2133533"/>
            <a:ext cx="3562350" cy="1066927"/>
          </a:xfrm>
          <a:prstGeom prst="rect">
            <a:avLst/>
          </a:prstGeom>
          <a:noFill/>
        </p:spPr>
        <p:txBody>
          <a:bodyPr wrap="square" lIns="63500" tIns="25400" rIns="63500" bIns="25400" rtlCol="0" anchor="b" anchorCtr="0">
            <a:normAutofit/>
          </a:bodyPr>
          <a:lstStyle/>
          <a:p>
            <a:pPr marL="0" indent="0" algn="l">
              <a:lnSpc>
                <a:spcPct val="110000"/>
              </a:lnSpc>
              <a:spcBef>
                <a:spcPts val="0"/>
              </a:spcBef>
              <a:spcAft>
                <a:spcPts val="0"/>
              </a:spcAft>
              <a:buSzPct val="100000"/>
              <a:buNone/>
            </a:pPr>
            <a:r>
              <a:rPr lang="zh-CN" altLang="en-US" sz="3000" b="1" spc="140">
                <a:solidFill>
                  <a:schemeClr val="accent1"/>
                </a:solidFill>
                <a:uFillTx/>
                <a:latin typeface="微软雅黑" panose="020B0503020204020204" charset="-122"/>
                <a:ea typeface="微软雅黑" panose="020B0503020204020204" charset="-122"/>
                <a:sym typeface="+mn-ea"/>
              </a:rPr>
              <a:t>1950年代《婚姻法》</a:t>
            </a:r>
          </a:p>
        </p:txBody>
      </p:sp>
      <p:sp>
        <p:nvSpPr>
          <p:cNvPr id="11" name="Title 6"/>
          <p:cNvSpPr txBox="1"/>
          <p:nvPr>
            <p:custDataLst>
              <p:tags r:id="rId7"/>
            </p:custDataLst>
          </p:nvPr>
        </p:nvSpPr>
        <p:spPr>
          <a:xfrm>
            <a:off x="7823200" y="3352800"/>
            <a:ext cx="3759200" cy="2606675"/>
          </a:xfrm>
          <a:prstGeom prst="rect">
            <a:avLst/>
          </a:prstGeom>
          <a:noFill/>
          <a:ln w="3175">
            <a:noFill/>
            <a:prstDash val="dash"/>
          </a:ln>
        </p:spPr>
        <p:txBody>
          <a:bodyPr wrap="square" lIns="63500" tIns="25400" rIns="63500" bIns="25400" anchor="t"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altLang="zh-CN" sz="1800" spc="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1.</a:t>
            </a:r>
            <a:r>
              <a:rPr lang="zh-CN" altLang="en-US" sz="1800" spc="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停止童养媳买卖；</a:t>
            </a:r>
          </a:p>
          <a:p>
            <a:pPr marL="0" lvl="0" indent="0" algn="l" fontAlgn="auto">
              <a:lnSpc>
                <a:spcPct val="120000"/>
              </a:lnSpc>
              <a:spcBef>
                <a:spcPts val="0"/>
              </a:spcBef>
              <a:spcAft>
                <a:spcPts val="800"/>
              </a:spcAft>
              <a:buSzPct val="100000"/>
              <a:buNone/>
            </a:pPr>
            <a:r>
              <a:rPr lang="zh-CN" altLang="en-US" sz="1800" spc="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2.挣脱包办婚姻；</a:t>
            </a:r>
          </a:p>
          <a:p>
            <a:pPr marL="0" lvl="0" indent="0" algn="l" fontAlgn="auto">
              <a:lnSpc>
                <a:spcPct val="120000"/>
              </a:lnSpc>
              <a:spcBef>
                <a:spcPts val="0"/>
              </a:spcBef>
              <a:spcAft>
                <a:spcPts val="800"/>
              </a:spcAft>
              <a:buSzPct val="100000"/>
              <a:buNone/>
            </a:pPr>
            <a:r>
              <a:rPr lang="zh-CN" altLang="en-US" sz="1800" spc="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3.终止受丈夫虐待的婚姻；</a:t>
            </a:r>
          </a:p>
          <a:p>
            <a:pPr marL="0" lvl="0" indent="0" algn="l" fontAlgn="auto">
              <a:lnSpc>
                <a:spcPct val="120000"/>
              </a:lnSpc>
              <a:spcBef>
                <a:spcPts val="0"/>
              </a:spcBef>
              <a:spcAft>
                <a:spcPts val="800"/>
              </a:spcAft>
              <a:buSzPct val="100000"/>
              <a:buNone/>
            </a:pPr>
            <a:r>
              <a:rPr lang="zh-CN" altLang="en-US" sz="1800" spc="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4.扫盲运动与“冬学”；</a:t>
            </a:r>
          </a:p>
          <a:p>
            <a:pPr marL="0" lvl="0" indent="0" algn="l" fontAlgn="auto">
              <a:lnSpc>
                <a:spcPct val="120000"/>
              </a:lnSpc>
              <a:spcBef>
                <a:spcPts val="0"/>
              </a:spcBef>
              <a:spcAft>
                <a:spcPts val="800"/>
              </a:spcAft>
              <a:buSzPct val="100000"/>
              <a:buNone/>
            </a:pPr>
            <a:r>
              <a:rPr lang="zh-CN" altLang="en-US" sz="1800" spc="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5.训练具备无菌分娩技术的接生员。</a:t>
            </a:r>
          </a:p>
        </p:txBody>
      </p:sp>
      <p:sp>
        <p:nvSpPr>
          <p:cNvPr id="8" name="矩形 7"/>
          <p:cNvSpPr/>
          <p:nvPr>
            <p:custDataLst>
              <p:tags r:id="rId8"/>
            </p:custDataLst>
          </p:nvPr>
        </p:nvSpPr>
        <p:spPr>
          <a:xfrm>
            <a:off x="11442706" y="304802"/>
            <a:ext cx="762006" cy="1524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53dce1fc-011b-449e-8f31-2bb54df2a143"/>
  <p:tag name="COMMONDATA" val="eyJoZGlkIjoiZWRlYjNmNTQ1MzZkMTYyOWVmOTkwZmFjYjg5ZTRlZDg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DEFAULT_FONT" val="54;60;2"/>
  <p:tag name="KSO_WM_UNIT_BLOCK" val="0"/>
  <p:tag name="KSO_WM_UNIT_DEC_AREA_ID" val="7aa1ad5907c4420ea82f5039c17017f4"/>
  <p:tag name="KSO_WM_UNIT_ISCONTENTSTITLE" val="0"/>
  <p:tag name="KSO_WM_UNIT_ISNUMDGMTITLE" val="0"/>
  <p:tag name="KSO_WM_UNIT_PRESET_TEXT" val="企业宣传画册"/>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hip20221952_1*a*1"/>
  <p:tag name="KSO_WM_TEMPLATE_CATEGORY" val="chip"/>
  <p:tag name="KSO_WM_TEMPLATE_INDEX" val="20221952"/>
  <p:tag name="KSO_WM_UNIT_LAYERLEVEL" val="1"/>
  <p:tag name="KSO_WM_TAG_VERSION" val="1.0"/>
  <p:tag name="KSO_WM_BEAUTIFY_FLAG" val="#wm#"/>
  <p:tag name="KSO_WM_UNIT_SM_LIMIT_TYPE"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624cf4268c72ca61f790a23b"/>
  <p:tag name="KSO_WM_CHIP_XID" val="624cf4268c72ca61f790a23a"/>
</p:tagLst>
</file>

<file path=ppt/tags/tag143.xml><?xml version="1.0" encoding="utf-8"?>
<p:tagLst xmlns:a="http://schemas.openxmlformats.org/drawingml/2006/main" xmlns:r="http://schemas.openxmlformats.org/officeDocument/2006/relationships" xmlns:p="http://schemas.openxmlformats.org/presentationml/2006/main">
  <p:tag name="KSO_WM_UNIT_DEFAULT_FONT" val="14;16;2"/>
  <p:tag name="KSO_WM_UNIT_BLOCK" val="0"/>
  <p:tag name="KSO_WM_UNIT_DEC_AREA_ID" val="deea4aa6dba64c53aca45fac78eb6cc9"/>
  <p:tag name="KSO_WM_UNIT_SUBTYPE" val="a"/>
  <p:tag name="KSO_WM_UNIT_PRESET_TEXT" val="单击此处添加正文，文字是您思想的提炼，为了演示发布的良好效果，请言简意赅地阐述您的观点。"/>
  <p:tag name="KSO_WM_UNIT_NOCLEAR" val="0"/>
  <p:tag name="KSO_WM_UNIT_VALUE" val="58"/>
  <p:tag name="KSO_WM_UNIT_HIGHLIGHT" val="0"/>
  <p:tag name="KSO_WM_UNIT_COMPATIBLE" val="0"/>
  <p:tag name="KSO_WM_UNIT_DIAGRAM_ISNUMVISUAL" val="0"/>
  <p:tag name="KSO_WM_UNIT_DIAGRAM_ISREFERUNIT" val="0"/>
  <p:tag name="KSO_WM_UNIT_TYPE" val="f"/>
  <p:tag name="KSO_WM_UNIT_INDEX" val="2"/>
  <p:tag name="KSO_WM_UNIT_ID" val="chip20221952_1*f*2"/>
  <p:tag name="KSO_WM_TEMPLATE_CATEGORY" val="chip"/>
  <p:tag name="KSO_WM_TEMPLATE_INDEX" val="20221952"/>
  <p:tag name="KSO_WM_UNIT_LAYERLEVEL" val="1"/>
  <p:tag name="KSO_WM_TAG_VERSION" val="1.0"/>
  <p:tag name="KSO_WM_BEAUTIFY_FLAG" val="#wm#"/>
  <p:tag name="KSO_WM_UNIT_SM_LIMIT_TYPE"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624cf4268c72ca61f790a23b"/>
  <p:tag name="KSO_WM_CHIP_XID" val="624cf4268c72ca61f790a23a"/>
</p:tagLst>
</file>

<file path=ppt/tags/tag144.xml><?xml version="1.0" encoding="utf-8"?>
<p:tagLst xmlns:a="http://schemas.openxmlformats.org/drawingml/2006/main" xmlns:r="http://schemas.openxmlformats.org/officeDocument/2006/relationships" xmlns:p="http://schemas.openxmlformats.org/presentationml/2006/main">
  <p:tag name="KSO_WM_UNIT_DEFAULT_FONT" val="40;44;2"/>
  <p:tag name="KSO_WM_UNIT_BLOCK" val="0"/>
  <p:tag name="KSO_WM_UNIT_DEC_AREA_ID" val="363975f148cb4e73b2415a9895c9451d"/>
  <p:tag name="KSO_WM_UNIT_SUBTYPE" val="e"/>
  <p:tag name="KSO_WM_UNIT_PRESET_TEXT" val="20XX"/>
  <p:tag name="KSO_WM_UNIT_NOCLEAR" val="0"/>
  <p:tag name="KSO_WM_UNIT_VALUE" val="3"/>
  <p:tag name="KSO_WM_UNIT_HIGHLIGHT" val="0"/>
  <p:tag name="KSO_WM_UNIT_COMPATIBLE" val="0"/>
  <p:tag name="KSO_WM_UNIT_DIAGRAM_ISNUMVISUAL" val="0"/>
  <p:tag name="KSO_WM_UNIT_DIAGRAM_ISREFERUNIT" val="0"/>
  <p:tag name="KSO_WM_UNIT_TYPE" val="f"/>
  <p:tag name="KSO_WM_UNIT_INDEX" val="1"/>
  <p:tag name="KSO_WM_UNIT_ID" val="chip20221952_1*f*1"/>
  <p:tag name="KSO_WM_TEMPLATE_CATEGORY" val="chip"/>
  <p:tag name="KSO_WM_TEMPLATE_INDEX" val="20221952"/>
  <p:tag name="KSO_WM_UNIT_LAYERLEVEL" val="1"/>
  <p:tag name="KSO_WM_TAG_VERSION" val="1.0"/>
  <p:tag name="KSO_WM_BEAUTIFY_FLAG" val="#wm#"/>
  <p:tag name="KSO_WM_UNIT_SM_LIMIT_TYPE"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624cf4268c72ca61f790a23b"/>
  <p:tag name="KSO_WM_CHIP_XID" val="624cf4268c72ca61f790a23a"/>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 name="KSO_WM_UNIT_BK_DARK_LIGHT" val="2"/>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15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16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7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9.xml><?xml version="1.0" encoding="utf-8"?>
<p:tagLst xmlns:a="http://schemas.openxmlformats.org/drawingml/2006/main" xmlns:r="http://schemas.openxmlformats.org/officeDocument/2006/relationships" xmlns:p="http://schemas.openxmlformats.org/presentationml/2006/main">
  <p:tag name="KSO_WM_TEMPLATE_THUMBS_INDEX" val="1、2、7、8、14、21、26、27、28、32、36、37、38、40、41、42"/>
  <p:tag name="KSO_WM_SLIDE_ID" val="custom2018473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4738"/>
  <p:tag name="KSO_WM_SLIDE_LAYOUT" val="a_b"/>
  <p:tag name="KSO_WM_SLIDE_LAYOUT_CNT" val="1_1"/>
  <p:tag name="KSO_WM_COMBINE_RELATE_SLIDE_ID" val="background20182985_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7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738"/>
  <p:tag name="KSO_WM_UNIT_TYPE" val="a"/>
  <p:tag name="KSO_WM_UNIT_INDEX" val="1"/>
  <p:tag name="KSO_WM_UNIT_LAYERLEVEL" val="1"/>
  <p:tag name="KSO_WM_UNIT_VALUE" val="54"/>
  <p:tag name="KSO_WM_UNIT_ISCONTENTSTITLE" val="0"/>
  <p:tag name="KSO_WM_UNIT_HIGHLIGHT" val="0"/>
  <p:tag name="KSO_WM_UNIT_COMPATIBLE" val="0"/>
  <p:tag name="KSO_WM_BEAUTIFY_FLAG" val="#wm#"/>
  <p:tag name="KSO_WM_TAG_VERSION" val="1.0"/>
  <p:tag name="KSO_WM_UNIT_PRESET_TEXT" val="ANNUAL REPORT_x000B_年终总结汇报演示模板"/>
  <p:tag name="KSO_WM_UNIT_ID" val="custom20184738_1*a*1"/>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0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738"/>
  <p:tag name="KSO_WM_UNIT_TYPE" val="b"/>
  <p:tag name="KSO_WM_UNIT_INDEX" val="1"/>
  <p:tag name="KSO_WM_UNIT_LAYERLEVEL" val="1"/>
  <p:tag name="KSO_WM_UNIT_VALUE" val="160"/>
  <p:tag name="KSO_WM_UNIT_HIGHLIGHT" val="0"/>
  <p:tag name="KSO_WM_UNIT_COMPATIBLE" val="0"/>
  <p:tag name="KSO_WM_BEAUTIFY_FLAG" val="#wm#"/>
  <p:tag name="KSO_WM_TAG_VERSION" val="1.0"/>
  <p:tag name="KSO_WM_UNIT_ID" val="custom20184738_1*b*1"/>
  <p:tag name="KSO_WM_UNIT_PRESET_TEXT" val="Lorem ipsum dolor sit amet, consectetur adipisicing elit, sed do eiusmod tempor incididunt ut labore et dolore magna aliqua. Ut enim ad minim veniam, quis nostrud exercitation ullamco laboris nisi ut aliquip ex ea commodo consequat."/>
  <p:tag name="KSO_WM_UNIT_NOCLEAR" val="0"/>
  <p:tag name="KSO_WM_UNIT_DIAGRAM_ISNUMVISUAL" val="0"/>
  <p:tag name="KSO_WM_UNIT_DIAGRAM_ISREFERUNIT" val="0"/>
  <p:tag name="KSO_WM_UNIT_ISCONTENTSTITLE" val="0"/>
  <p:tag name="KSO_WM_UNIT_TEXT_FILL_FORE_SCHEMECOLOR_INDEX_BRIGHTNESS" val="-0.5"/>
  <p:tag name="KSO_WM_UNIT_TEXT_FILL_FORE_SCHEMECOLOR_INDEX" val="14"/>
  <p:tag name="KSO_WM_UNIT_TEXT_FILL_TYPE" val="1"/>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48"/>
  <p:tag name="KSO_WM_SLIDE_LAYOUT_INFO" val="{&quot;direction&quot;:1,&quot;id&quot;:&quot;2021-04-01T16:15:47&quot;,&quot;maxSize&quot;:{&quot;size1&quot;:62.84029677708944},&quot;minSize&quot;:{&quot;size1&quot;:42.940296777089436},&quot;normalSize&quot;:{&quot;size1&quot;:62.21529677708945},&quot;subLayout&quot;:[{&quot;id&quot;:&quot;2021-04-01T16:15:47&quot;,&quot;maxSize&quot;:{&quot;size1&quot;:48.4144356056496},&quot;minSize&quot;:{&quot;size1&quot;:12.814435605649596},&quot;normalSize&quot;:{&quot;size1&quot;:40.306843013057005},&quot;subLayout&quot;:[{&quot;id&quot;:&quot;2021-04-01T16:15:47&quot;,&quot;margin&quot;:{&quot;bottom&quot;:0.02600000612437725,&quot;left&quot;:2.5399999618530273,&quot;right&quot;:1.6670000553131104,&quot;top&quot;:1.6929999589920044},&quot;type&quot;:0},{&quot;id&quot;:&quot;2021-04-01T16:15:47&quot;,&quot;margin&quot;:{&quot;bottom&quot;:1.6929999589920044,&quot;left&quot;:2.5399999618530273,&quot;right&quot;:1.6670000553131104,&quot;top&quot;:0.8199999928474426},&quot;type&quot;:0}],&quot;type&quot;:0},{&quot;id&quot;:&quot;2021-04-01T16:15:47&quot;,&quot;margin&quot;:{&quot;bottom&quot;:1.6929999589920044,&quot;left&quot;:0.02600000612437725,&quot;right&quot;:1.6929999589920044,&quot;top&quot;:1.6929999589920044},&quot;type&quot;:0}],&quot;type&quot;:0}"/>
  <p:tag name="KSO_WM_SLIDE_ID" val="diagram20217048_1"/>
  <p:tag name="KSO_WM_TEMPLATE_SUBCATEGORY" val="21"/>
  <p:tag name="KSO_WM_TEMPLATE_MASTER_TYPE" val="0"/>
  <p:tag name="KSO_WM_TEMPLATE_COLOR_TYPE" val="1"/>
  <p:tag name="KSO_WM_SLIDE_ITEM_CNT" val="0"/>
  <p:tag name="KSO_WM_SLIDE_INDEX" val="1"/>
  <p:tag name="KSO_WM_TAG_VERSION" val="1.0"/>
  <p:tag name="KSO_WM_SLIDE_LAYOUT" val="d_f"/>
  <p:tag name="KSO_WM_SLIDE_LAYOUT_CNT" val="1_2"/>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e54998712faa657a885"/>
  <p:tag name="KSO_WM_CHIP_FILLPROP" val="[[{&quot;text_align&quot;:&quot;cm&quot;,&quot;text_direction&quot;:&quot;horizontal&quot;,&quot;support_features&quot;:[&quot;creativepic&quot;],&quot;support_big_font&quot;:false,&quot;picture_toward&quot;:1,&quot;picture_dockside&quot;:[],&quot;fill_id&quot;:&quot;ea24516ef22941bda3c0fadbdb233f5f&quot;,&quot;fill_align&quot;:&quot;cm&quot;,&quot;chip_types&quot;:[&quot;picture&quot;]},{&quot;text_align&quot;:&quot;lb&quot;,&quot;text_direction&quot;:&quot;horizontal&quot;,&quot;support_big_font&quot;:false,&quot;picture_toward&quot;:0,&quot;picture_dockside&quot;:[],&quot;fill_id&quot;:&quot;e64d6b39dbcb4f5e8b45c2814b499727&quot;,&quot;fill_align&quot;:&quot;lb&quot;,&quot;chip_types&quot;:[&quot;text&quot;,&quot;header&quot;]},{&quot;text_align&quot;:&quot;lt&quot;,&quot;text_direction&quot;:&quot;horizontal&quot;,&quot;support_big_font&quot;:false,&quot;picture_toward&quot;:0,&quot;picture_dockside&quot;:[],&quot;fill_id&quot;:&quot;4cac0ce68cb84566b51d233488c6b209&quot;,&quot;fill_align&quot;:&quot;lt&quot;,&quot;chip_types&quot;:[&quot;text&quot;]}]]"/>
  <p:tag name="KSO_WM_CHIP_DECFILLPROP" val="[]"/>
  <p:tag name="KSO_WM_SLIDE_RATIO" val="1.777778"/>
  <p:tag name="KSO_WM_SLIDE_TYPE" val="text"/>
  <p:tag name="KSO_WM_SLIDE_SIZE" val="816*348"/>
  <p:tag name="KSO_WM_SLIDE_POSITION" val="72*95"/>
  <p:tag name="KSO_WM_CHIP_GROUPID" val="5facfe54998712faa657a884"/>
  <p:tag name="KSO_WM_SLIDE_BK_DARK_LIGHT" val="2"/>
  <p:tag name="KSO_WM_SLIDE_BACKGROUND_TYPE" val="general"/>
  <p:tag name="KSO_WM_SLIDE_SUPPORT_FEATURE_TYPE" val="8"/>
  <p:tag name="KSO_WM_SLIDE_SUBTYPE" val="picTxt"/>
  <p:tag name="KSO_WM_TEMPLATE_ASSEMBLE_XID" val="606570454054ed1e2fb814a9"/>
  <p:tag name="KSO_WM_TEMPLATE_ASSEMBLE_GROUPID" val="606570454054ed1e2fb814a9"/>
</p:tagLst>
</file>

<file path=ppt/tags/tag203.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5273_1*ζ_h_i*1_1_1"/>
  <p:tag name="KSO_WM_TEMPLATE_CATEGORY" val="diagram"/>
  <p:tag name="KSO_WM_TEMPLATE_INDEX" val="20215273"/>
  <p:tag name="KSO_WM_UNIT_LAYERLEVEL" val="1_1_1"/>
  <p:tag name="KSO_WM_TAG_VERSION" val="1.0"/>
  <p:tag name="KSO_WM_BEAUTIFY_FLAG" val="#wm#"/>
  <p:tag name="KSO_WM_UNIT_DIAGRAM_MODELTYPE" val="creativePicture"/>
  <p:tag name="KSO_WM_UNIT_USESOURCEFORMAT_APPLY" val="1"/>
  <p:tag name="KSO_WM_UNIT_TEXT_FILL_FORE_SCHEMECOLOR_INDEX_BRIGHTNESS" val="0"/>
  <p:tag name="KSO_WM_UNIT_TEXT_FILL_FORE_SCHEMECOLOR_INDEX" val="2"/>
  <p:tag name="KSO_WM_UNIT_TEXT_FILL_TYPE" val="1"/>
</p:tagLst>
</file>

<file path=ppt/tags/tag204.xml><?xml version="1.0" encoding="utf-8"?>
<p:tagLst xmlns:a="http://schemas.openxmlformats.org/drawingml/2006/main" xmlns:r="http://schemas.openxmlformats.org/officeDocument/2006/relationships" xmlns:p="http://schemas.openxmlformats.org/presentationml/2006/main">
  <p:tag name="KSO_WM_UNIT_PICTURE_TOWARD" val="1"/>
  <p:tag name="KSO_WM_UNIT_VALUE" val="1429*999"/>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5273_1*ζ_h_d*1_1_1"/>
  <p:tag name="KSO_WM_TEMPLATE_CATEGORY" val="diagram"/>
  <p:tag name="KSO_WM_TEMPLATE_INDEX" val="20215273"/>
  <p:tag name="KSO_WM_UNIT_LAYERLEVEL" val="1_1_1"/>
  <p:tag name="KSO_WM_TAG_VERSION" val="1.0"/>
  <p:tag name="KSO_WM_BEAUTIFY_FLAG" val="#wm#"/>
  <p:tag name="KSO_WM_UNIT_DIAGRAM_MODELTYPE" val="creativePicture"/>
  <p:tag name="KSO_WM_UNIT_USESOURCEFORMAT_APPLY" val="1"/>
</p:tagLst>
</file>

<file path=ppt/tags/tag205.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5273_1*ζ_h_i*1_1_2"/>
  <p:tag name="KSO_WM_TEMPLATE_CATEGORY" val="diagram"/>
  <p:tag name="KSO_WM_TEMPLATE_INDEX" val="20215273"/>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06.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3"/>
  <p:tag name="KSO_WM_UNIT_ID" val="diagram20215273_1*ζ_h_i*1_1_3"/>
  <p:tag name="KSO_WM_TEMPLATE_CATEGORY" val="diagram"/>
  <p:tag name="KSO_WM_TEMPLATE_INDEX" val="20215273"/>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07.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48_1*f*1"/>
  <p:tag name="KSO_WM_TEMPLATE_CATEGORY" val="diagram"/>
  <p:tag name="KSO_WM_TEMPLATE_INDEX" val="20217048"/>
  <p:tag name="KSO_WM_UNIT_LAYERLEVEL" val="1"/>
  <p:tag name="KSO_WM_TAG_VERSION" val="1.0"/>
  <p:tag name="KSO_WM_BEAUTIFY_FLAG" val="#wm#"/>
  <p:tag name="KSO_WM_UNIT_DEFAULT_FONT" val="14;20;2"/>
  <p:tag name="KSO_WM_UNIT_BLOCK" val="0"/>
  <p:tag name="KSO_WM_UNIT_VALUE" val="46"/>
  <p:tag name="KSO_WM_UNIT_SHOW_EDIT_AREA_INDICATION" val="1"/>
  <p:tag name="KSO_WM_CHIP_GROUPID" val="5e6b05596848fb12bee65ac8"/>
  <p:tag name="KSO_WM_CHIP_XID" val="5e6b05596848fb12bee65aca"/>
  <p:tag name="KSO_WM_UNIT_DEC_AREA_ID" val="ad5e8ad59c164a0aa6a59482f171869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0e30cc2fdffc469294340550dd17ade0"/>
  <p:tag name="KSO_WM_UNIT_TEXT_FILL_FORE_SCHEMECOLOR_INDEX_BRIGHTNESS" val="0.25"/>
  <p:tag name="KSO_WM_UNIT_TEXT_FILL_FORE_SCHEMECOLOR_INDEX" val="13"/>
  <p:tag name="KSO_WM_UNIT_TEXT_FILL_TYPE" val="1"/>
  <p:tag name="KSO_WM_TEMPLATE_ASSEMBLE_XID" val="606570454054ed1e2fb814a9"/>
  <p:tag name="KSO_WM_TEMPLATE_ASSEMBLE_GROUPID" val="606570454054ed1e2fb814a9"/>
</p:tagLst>
</file>

<file path=ppt/tags/tag208.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7048_1*f*2"/>
  <p:tag name="KSO_WM_TEMPLATE_CATEGORY" val="diagram"/>
  <p:tag name="KSO_WM_TEMPLATE_INDEX" val="20217048"/>
  <p:tag name="KSO_WM_UNIT_LAYERLEVEL" val="1"/>
  <p:tag name="KSO_WM_TAG_VERSION" val="1.0"/>
  <p:tag name="KSO_WM_BEAUTIFY_FLAG" val="#wm#"/>
  <p:tag name="KSO_WM_UNIT_DEFAULT_FONT" val="14;20;2"/>
  <p:tag name="KSO_WM_UNIT_BLOCK" val="0"/>
  <p:tag name="KSO_WM_UNIT_VALUE" val="138"/>
  <p:tag name="KSO_WM_UNIT_SHOW_EDIT_AREA_INDICATION" val="1"/>
  <p:tag name="KSO_WM_CHIP_GROUPID" val="5e6b05596848fb12bee65ac8"/>
  <p:tag name="KSO_WM_CHIP_XID" val="5e6b05596848fb12bee65aca"/>
  <p:tag name="KSO_WM_UNIT_DEC_AREA_ID" val="5bb237062dac4bb39ca9c2edddaeccc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ad54d711b91142a7ae28782f8e6f309b"/>
  <p:tag name="KSO_WM_UNIT_TEXT_FILL_FORE_SCHEMECOLOR_INDEX_BRIGHTNESS" val="0.25"/>
  <p:tag name="KSO_WM_UNIT_TEXT_FILL_FORE_SCHEMECOLOR_INDEX" val="13"/>
  <p:tag name="KSO_WM_UNIT_TEXT_FILL_TYPE" val="1"/>
  <p:tag name="KSO_WM_TEMPLATE_ASSEMBLE_XID" val="606570454054ed1e2fb814a9"/>
  <p:tag name="KSO_WM_TEMPLATE_ASSEMBLE_GROUPID" val="606570454054ed1e2fb814a9"/>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323"/>
  <p:tag name="KSO_WM_SLIDE_ID" val="diagram2021732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SLIDE_LAYOUT" val="a_f"/>
  <p:tag name="KSO_WM_SLIDE_LAYOUT_CNT" val="1_1"/>
  <p:tag name="KSO_WM_TEMPLATE_THUMBS_INDEX" val="1、4、7、12、13、14、15、16、17、18、20、24、25、28、33、36、40、43、44"/>
  <p:tag name="KSO_WM_SLIDE_SIZE" val="840*472"/>
  <p:tag name="KSO_WM_SLIDE_POSITION" val="58*47"/>
  <p:tag name="KSO_WM_SLIDE_LAYOUT_INFO" val="{&quot;backgroundInfo&quot;:[{&quot;bottom&quot;:0,&quot;bottomAbs&quot;:false,&quot;left&quot;:0,&quot;leftAbs&quot;:false,&quot;right&quot;:0,&quot;rightAbs&quot;:false,&quot;top&quot;:0,&quot;topAbs&quot;:false,&quot;type&quot;:&quot;general&quot;}],&quot;id&quot;:&quot;2021-04-01T16:19:52&quot;,&quot;maxSize&quot;:{&quot;size1&quot;:52.56552349638056},&quot;minSize&quot;:{&quot;size1&quot;:33.365523496380554},&quot;normalSize&quot;:{&quot;size1&quot;:33.36570868156574},&quot;subLayout&quot;:[{&quot;id&quot;:&quot;2021-04-01T16:19:52&quot;,&quot;margin&quot;:{&quot;bottom&quot;:0.8479999303817749,&quot;left&quot;:5.502999782562256,&quot;right&quot;:5.502999782562256,&quot;top&quot;:3.38700008392334},&quot;type&quot;:0},{&quot;id&quot;:&quot;2021-04-01T16:19:52&quot;,&quot;margin&quot;:{&quot;bottom&quot;:3.38700008392334,&quot;left&quot;:5.502999782562256,&quot;right&quot;:5.502999782562256,&quot;top&quot;:0.02600000612437725},&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d06e271fa9d42129da2b20"/>
  <p:tag name="KSO_WM_CHIP_FILLPROP" val="[[{&quot;text_align&quot;:&quot;lb&quot;,&quot;text_direction&quot;:&quot;horizontal&quot;,&quot;support_big_font&quot;:false,&quot;picture_toward&quot;:0,&quot;picture_dockside&quot;:[],&quot;fill_id&quot;:&quot;d689204f4de345a4982605551024dd38&quot;,&quot;fill_align&quot;:&quot;lb&quot;,&quot;chip_types&quot;:[&quot;text&quot;,&quot;header&quot;]},{&quot;text_align&quot;:&quot;lt&quot;,&quot;text_direction&quot;:&quot;horizontal&quot;,&quot;support_big_font&quot;:true,&quot;picture_toward&quot;:0,&quot;picture_dockside&quot;:[],&quot;fill_id&quot;:&quot;85fe55258c1643f296a379467dde860b&quot;,&quot;fill_align&quot;:&quot;lt&quot;,&quot;chip_types&quot;:[&quot;text&quot;,&quot;header&quot;]}],[{&quot;text_align&quot;:&quot;cb&quot;,&quot;text_direction&quot;:&quot;horizontal&quot;,&quot;support_big_font&quot;:false,&quot;picture_toward&quot;:0,&quot;picture_dockside&quot;:[],&quot;fill_id&quot;:&quot;d689204f4de345a4982605551024dd38&quot;,&quot;fill_align&quot;:&quot;cb&quot;,&quot;chip_types&quot;:[&quot;text&quot;,&quot;header&quot;]},{&quot;text_align&quot;:&quot;ct&quot;,&quot;text_direction&quot;:&quot;horizontal&quot;,&quot;support_big_font&quot;:true,&quot;picture_toward&quot;:0,&quot;picture_dockside&quot;:[],&quot;fill_id&quot;:&quot;85fe55258c1643f296a379467dde860b&quot;,&quot;fill_align&quot;:&quot;ct&quot;,&quot;chip_types&quot;:[&quot;text&quot;,&quot;header&quot;]}]]"/>
  <p:tag name="KSO_WM_CHIP_DECFILLPROP" val="[]"/>
  <p:tag name="KSO_WM_CHIP_GROUPID" val="5fd06e271fa9d42129da2b1f"/>
  <p:tag name="KSO_WM_SLIDE_BK_DARK_LIGHT" val="2"/>
  <p:tag name="KSO_WM_SLIDE_BACKGROUND_TYPE" val="general"/>
  <p:tag name="KSO_WM_SLIDE_SUPPORT_FEATURE_TYPE" val="0"/>
  <p:tag name="KSO_WM_TEMPLATE_ASSEMBLE_XID" val="6065707b4054ed1e2fb81627"/>
  <p:tag name="KSO_WM_TEMPLATE_ASSEMBLE_GROUPID" val="6065707b4054ed1e2fb81627"/>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7323_1*a*1"/>
  <p:tag name="KSO_WM_TEMPLATE_CATEGORY" val="diagram"/>
  <p:tag name="KSO_WM_TEMPLATE_INDEX" val="20217323"/>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4f85254ceeb44031be4d3a734adbb35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b&quot;,&quot;fill_mode&quot;:&quot;full&quot;,&quot;sacle_strategy&quot;:&quot;smart&quot;}"/>
  <p:tag name="KSO_WM_ASSEMBLE_CHIP_INDEX" val="28bab4d16ce942c6a4726b0236e837fb"/>
  <p:tag name="KSO_WM_UNIT_TEXT_FILL_FORE_SCHEMECOLOR_INDEX_BRIGHTNESS" val="0"/>
  <p:tag name="KSO_WM_UNIT_TEXT_FILL_FORE_SCHEMECOLOR_INDEX" val="13"/>
  <p:tag name="KSO_WM_UNIT_TEXT_FILL_TYPE" val="1"/>
  <p:tag name="KSO_WM_TEMPLATE_ASSEMBLE_XID" val="6065707b4054ed1e2fb81627"/>
  <p:tag name="KSO_WM_TEMPLATE_ASSEMBLE_GROUPID" val="6065707b4054ed1e2fb81627"/>
</p:tagLst>
</file>

<file path=ppt/tags/tag211.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323_1*f*1"/>
  <p:tag name="KSO_WM_TEMPLATE_CATEGORY" val="diagram"/>
  <p:tag name="KSO_WM_TEMPLATE_INDEX" val="20217323"/>
  <p:tag name="KSO_WM_UNIT_LAYERLEVEL" val="1"/>
  <p:tag name="KSO_WM_TAG_VERSION" val="1.0"/>
  <p:tag name="KSO_WM_BEAUTIFY_FLAG" val="#wm#"/>
  <p:tag name="KSO_WM_UNIT_DEFAULT_FONT" val="14;20;2"/>
  <p:tag name="KSO_WM_UNIT_BLOCK" val="0"/>
  <p:tag name="KSO_WM_UNIT_VALUE" val="150"/>
  <p:tag name="KSO_WM_UNIT_SHOW_EDIT_AREA_INDICATION" val="1"/>
  <p:tag name="KSO_WM_CHIP_GROUPID" val="5e6b05596848fb12bee65ac8"/>
  <p:tag name="KSO_WM_CHIP_XID" val="5e6b05596848fb12bee65aca"/>
  <p:tag name="KSO_WM_UNIT_DEC_AREA_ID" val="1055441aa021465e92c845a5e0d8774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c1652b69285e48ba8c085201d4584f74"/>
  <p:tag name="KSO_WM_UNIT_SUPPORT_BIG_FONT" val="1"/>
  <p:tag name="KSO_WM_UNIT_TEXT_FILL_FORE_SCHEMECOLOR_INDEX_BRIGHTNESS" val="0.25"/>
  <p:tag name="KSO_WM_UNIT_TEXT_FILL_FORE_SCHEMECOLOR_INDEX" val="13"/>
  <p:tag name="KSO_WM_UNIT_TEXT_FILL_TYPE" val="1"/>
  <p:tag name="KSO_WM_TEMPLATE_ASSEMBLE_XID" val="6065707b4054ed1e2fb81627"/>
  <p:tag name="KSO_WM_TEMPLATE_ASSEMBLE_GROUPID" val="6065707b4054ed1e2fb81627"/>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323_1*i*1"/>
  <p:tag name="KSO_WM_TEMPLATE_CATEGORY" val="diagram"/>
  <p:tag name="KSO_WM_TEMPLATE_INDEX" val="20217323"/>
  <p:tag name="KSO_WM_UNIT_LAYERLEVEL" val="1"/>
  <p:tag name="KSO_WM_TAG_VERSION" val="1.0"/>
  <p:tag name="KSO_WM_BEAUTIFY_FLAG" val="#wm#"/>
  <p:tag name="KSO_WM_UNIT_BLOCK" val="0"/>
  <p:tag name="KSO_WM_UNIT_SM_LIMIT_TYPE" val="2"/>
  <p:tag name="KSO_WM_UNIT_DEC_AREA_ID" val="89366aef16d547de8b4d9212421a9d06"/>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6e271fa9d42129da2b1f"/>
  <p:tag name="KSO_WM_CHIP_XID" val="5fd06e271fa9d42129da2b2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TEMPLATE_ASSEMBLE_XID" val="6065707b4054ed1e2fb81627"/>
  <p:tag name="KSO_WM_TEMPLATE_ASSEMBLE_GROUPID" val="6065707b4054ed1e2fb81627"/>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323_1*i*2"/>
  <p:tag name="KSO_WM_TEMPLATE_CATEGORY" val="diagram"/>
  <p:tag name="KSO_WM_TEMPLATE_INDEX" val="20217323"/>
  <p:tag name="KSO_WM_UNIT_LAYERLEVEL" val="1"/>
  <p:tag name="KSO_WM_TAG_VERSION" val="1.0"/>
  <p:tag name="KSO_WM_BEAUTIFY_FLAG" val="#wm#"/>
  <p:tag name="KSO_WM_UNIT_BLOCK" val="0"/>
  <p:tag name="KSO_WM_UNIT_SM_LIMIT_TYPE" val="2"/>
  <p:tag name="KSO_WM_UNIT_DEC_AREA_ID" val="0362168c89e44694b8ca25d6f7288891"/>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6e271fa9d42129da2b1f"/>
  <p:tag name="KSO_WM_CHIP_XID" val="5fd06e271fa9d42129da2b20"/>
  <p:tag name="KSO_WM_TEMPLATE_ASSEMBLE_XID" val="6065707b4054ed1e2fb81627"/>
  <p:tag name="KSO_WM_TEMPLATE_ASSEMBLE_GROUPID" val="6065707b4054ed1e2fb81627"/>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323_1*i*5"/>
  <p:tag name="KSO_WM_TEMPLATE_CATEGORY" val="diagram"/>
  <p:tag name="KSO_WM_TEMPLATE_INDEX" val="20217323"/>
  <p:tag name="KSO_WM_UNIT_LAYERLEVEL" val="1"/>
  <p:tag name="KSO_WM_TAG_VERSION" val="1.0"/>
  <p:tag name="KSO_WM_BEAUTIFY_FLAG" val="#wm#"/>
  <p:tag name="KSO_WM_UNIT_BLOCK" val="0"/>
  <p:tag name="KSO_WM_UNIT_SM_LIMIT_TYPE" val="2"/>
  <p:tag name="KSO_WM_UNIT_DEC_AREA_ID" val="dd0457fd0af0429ab9fc253a7f863e7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6e271fa9d42129da2b1f"/>
  <p:tag name="KSO_WM_CHIP_XID" val="5fd06e271fa9d42129da2b20"/>
  <p:tag name="KSO_WM_UNIT_LINE_FORE_SCHEMECOLOR_INDEX_BRIGHTNESS" val="0"/>
  <p:tag name="KSO_WM_UNIT_LINE_FORE_SCHEMECOLOR_INDEX" val="5"/>
  <p:tag name="KSO_WM_UNIT_LINE_FILL_TYPE" val="2"/>
  <p:tag name="KSO_WM_TEMPLATE_ASSEMBLE_XID" val="6065707b4054ed1e2fb81627"/>
  <p:tag name="KSO_WM_TEMPLATE_ASSEMBLE_GROUPID" val="6065707b4054ed1e2fb81627"/>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323_1*i*6"/>
  <p:tag name="KSO_WM_TEMPLATE_CATEGORY" val="diagram"/>
  <p:tag name="KSO_WM_TEMPLATE_INDEX" val="20217323"/>
  <p:tag name="KSO_WM_UNIT_LAYERLEVEL" val="1"/>
  <p:tag name="KSO_WM_TAG_VERSION" val="1.0"/>
  <p:tag name="KSO_WM_BEAUTIFY_FLAG" val="#wm#"/>
  <p:tag name="KSO_WM_UNIT_BLOCK" val="0"/>
  <p:tag name="KSO_WM_UNIT_SM_LIMIT_TYPE" val="2"/>
  <p:tag name="KSO_WM_UNIT_DEC_AREA_ID" val="f9f22d0149ee44268ccd0febe6bb8235"/>
  <p:tag name="KSO_WM_UNIT_DECORATE_INFO" val="{&quot;DecorateInfoH&quot;:{&quot;IsAbs&quot;:true},&quot;DecorateInfoW&quot;:{&quot;IsAbs&quot;:true},&quot;DecorateInfoX&quot;:{&quot;IsAbs&quot;:true,&quot;Pos&quot;:1},&quot;DecorateInfoY&quot;:{&quot;IsAbs&quot;:true,&quot;Pos&quot;:0},&quot;ReferentInfo&quot;:{&quot;Id&quot;:&quot;4f85254ceeb44031be4d3a734adbb350&quot;,&quot;X&quot;:{&quot;Pos&quot;:1},&quot;Y&quot;:{&quot;Pos&quot;:2}},&quot;whChangeMode&quot;:0}"/>
  <p:tag name="KSO_WM_CHIP_GROUPID" val="5fd06e271fa9d42129da2b1f"/>
  <p:tag name="KSO_WM_CHIP_XID" val="5fd06e271fa9d42129da2b20"/>
  <p:tag name="KSO_WM_UNIT_LINE_FORE_SCHEMECOLOR_INDEX_BRIGHTNESS" val="0"/>
  <p:tag name="KSO_WM_UNIT_LINE_FORE_SCHEMECOLOR_INDEX" val="13"/>
  <p:tag name="KSO_WM_UNIT_LINE_FILL_TYPE" val="2"/>
  <p:tag name="KSO_WM_TEMPLATE_ASSEMBLE_XID" val="6065707b4054ed1e2fb81627"/>
  <p:tag name="KSO_WM_TEMPLATE_ASSEMBLE_GROUPID" val="6065707b4054ed1e2fb81627"/>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323_1*i*3"/>
  <p:tag name="KSO_WM_TEMPLATE_CATEGORY" val="diagram"/>
  <p:tag name="KSO_WM_TEMPLATE_INDEX" val="20217323"/>
  <p:tag name="KSO_WM_UNIT_LAYERLEVEL" val="1"/>
  <p:tag name="KSO_WM_TAG_VERSION" val="1.0"/>
  <p:tag name="KSO_WM_BEAUTIFY_FLAG" val="#wm#"/>
  <p:tag name="KSO_WM_UNIT_SM_LIMIT_TYPE" val="2"/>
  <p:tag name="KSO_WM_CHIP_GROUPID" val="5fd06e271fa9d42129da2b1f"/>
  <p:tag name="KSO_WM_CHIP_XID" val="5fd06e271fa9d42129da2b20"/>
  <p:tag name="KSO_WM_UNIT_LINE_FORE_SCHEMECOLOR_INDEX_BRIGHTNESS" val="0"/>
  <p:tag name="KSO_WM_UNIT_LINE_FORE_SCHEMECOLOR_INDEX" val="5"/>
  <p:tag name="KSO_WM_UNIT_LINE_FILL_TYPE" val="2"/>
  <p:tag name="KSO_WM_TEMPLATE_ASSEMBLE_XID" val="6065707b4054ed1e2fb81627"/>
  <p:tag name="KSO_WM_TEMPLATE_ASSEMBLE_GROUPID" val="6065707b4054ed1e2fb81627"/>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323_1*i*4"/>
  <p:tag name="KSO_WM_TEMPLATE_CATEGORY" val="diagram"/>
  <p:tag name="KSO_WM_TEMPLATE_INDEX" val="20217323"/>
  <p:tag name="KSO_WM_UNIT_LAYERLEVEL" val="1"/>
  <p:tag name="KSO_WM_TAG_VERSION" val="1.0"/>
  <p:tag name="KSO_WM_BEAUTIFY_FLAG" val="#wm#"/>
  <p:tag name="KSO_WM_UNIT_SM_LIMIT_TYPE" val="2"/>
  <p:tag name="KSO_WM_CHIP_GROUPID" val="5fd06e271fa9d42129da2b1f"/>
  <p:tag name="KSO_WM_CHIP_XID" val="5fd06e271fa9d42129da2b20"/>
  <p:tag name="KSO_WM_UNIT_LINE_FORE_SCHEMECOLOR_INDEX_BRIGHTNESS" val="0"/>
  <p:tag name="KSO_WM_UNIT_LINE_FORE_SCHEMECOLOR_INDEX" val="5"/>
  <p:tag name="KSO_WM_UNIT_LINE_FILL_TYPE" val="2"/>
  <p:tag name="KSO_WM_TEMPLATE_ASSEMBLE_XID" val="6065707b4054ed1e2fb81627"/>
  <p:tag name="KSO_WM_TEMPLATE_ASSEMBLE_GROUPID" val="6065707b4054ed1e2fb81627"/>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3673"/>
  <p:tag name="KSO_WM_SLIDE_ID" val="diagram2021367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SLIDE_LAYOUT" val="a_f"/>
  <p:tag name="KSO_WM_SLIDE_LAYOUT_CNT" val="1_1"/>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id&quot;:&quot;2021-04-01T15:14:58&quot;,&quot;maxSize&quot;:{&quot;size1&quot;:31.1},&quot;minSize&quot;:{&quot;size1&quot;:20},&quot;normalSize&quot;:{&quot;size1&quot;:20.00018518518518},&quot;subLayout&quot;:[{&quot;id&quot;:&quot;2021-04-01T15:14:58&quot;,&quot;margin&quot;:{&quot;bottom&quot;:0.21199998259544373,&quot;left&quot;:1.6929999589920044,&quot;right&quot;:1.6929999589920044,&quot;top&quot;:1.6929999589920044},&quot;type&quot;:0},{&quot;id&quot;:&quot;2021-04-01T15:14:58&quot;,&quot;margin&quot;:{&quot;bottom&quot;:2.117000102996826,&quot;left&quot;:5.502999782562256,&quot;right&quot;:5.502999782562256,&quot;top&quot;:1.6929999589920044},&quot;type&quot;:0}],&quot;type&quot;:0}"/>
  <p:tag name="KSO_WM_SLIDE_BACKGROUND" val="[&quot;general&quot;]"/>
  <p:tag name="KSO_WM_SLIDE_RATIO" val="1.777778"/>
  <p:tag name="KSO_WM_SLIDE_SIZE" val="864*420"/>
  <p:tag name="KSO_WM_SLIDE_POSITION" val="47*4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9675b553136823a5e61e2"/>
  <p:tag name="KSO_WM_CHIP_FILLPROP" val="[[{&quot;text_align&quot;:&quot;ct&quot;,&quot;text_direction&quot;:&quot;horizontal&quot;,&quot;support_big_font&quot;:false,&quot;picture_toward&quot;:0,&quot;picture_dockside&quot;:[],&quot;fill_id&quot;:&quot;f4e552a498f24ec88a7a49012f3332fe&quot;,&quot;fill_align&quot;:&quot;ct&quot;,&quot;chip_types&quot;:[&quot;header&quot;]},{&quot;text_align&quot;:&quot;lm&quot;,&quot;text_direction&quot;:&quot;horizontal&quot;,&quot;support_features&quot;:[&quot;collage&quot;],&quot;support_big_font&quot;:false,&quot;picture_toward&quot;:0,&quot;picture_dockside&quot;:[],&quot;fill_id&quot;:&quot;174da224636a4d3fbb0d51f2ce0d7c1d&quot;,&quot;fill_align&quot;:&quot;cm&quot;,&quot;chip_types&quot;:[&quot;pictext&quot;,&quot;text&quot;,&quot;picture&quot;,&quot;table&quot;,&quot;video&quot;]}]]"/>
  <p:tag name="FIXED_XID_TMP" val="5f5ee1ca4d6848d78f644aed"/>
  <p:tag name="KSO_WM_CHIP_DECFILLPROP" val="[]"/>
  <p:tag name="KSO_WM_SLIDE_CAN_ADD_NAVIGATION" val="1"/>
  <p:tag name="KSO_WM_CHIP_GROUPID" val="5f5ee1ca4d6848d78f644aed"/>
  <p:tag name="KSO_WM_SLIDE_BK_DARK_LIGHT" val="2"/>
  <p:tag name="KSO_WM_SLIDE_BACKGROUND_TYPE" val="general"/>
  <p:tag name="KSO_WM_SLIDE_SUPPORT_FEATURE_TYPE" val="0"/>
  <p:tag name="KSO_WM_TEMPLATE_ASSEMBLE_XID" val="60656eb54054ed1e2fb7fe8f"/>
  <p:tag name="KSO_WM_TEMPLATE_ASSEMBLE_GROUPID" val="60656eb54054ed1e2fb7fe8f"/>
</p:tagLst>
</file>

<file path=ppt/tags/tag21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13673_1*a*1"/>
  <p:tag name="KSO_WM_TEMPLATE_CATEGORY" val="diagram"/>
  <p:tag name="KSO_WM_TEMPLATE_INDEX" val="2021367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37919134acb4a51bbcb8f9b6695098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cb75ab1854554ce1b4f35158b54f7333"/>
  <p:tag name="KSO_WM_UNIT_TEXT_FILL_FORE_SCHEMECOLOR_INDEX_BRIGHTNESS" val="0"/>
  <p:tag name="KSO_WM_UNIT_TEXT_FILL_FORE_SCHEMECOLOR_INDEX" val="13"/>
  <p:tag name="KSO_WM_UNIT_TEXT_FILL_TYPE" val="1"/>
  <p:tag name="KSO_WM_TEMPLATE_ASSEMBLE_XID" val="60656eb54054ed1e2fb7fe8f"/>
  <p:tag name="KSO_WM_TEMPLATE_ASSEMBLE_GROUPID" val="60656eb54054ed1e2fb7fe8f"/>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673_1*f*1"/>
  <p:tag name="KSO_WM_TEMPLATE_CATEGORY" val="diagram"/>
  <p:tag name="KSO_WM_TEMPLATE_INDEX" val="20213673"/>
  <p:tag name="KSO_WM_UNIT_LAYERLEVEL" val="1"/>
  <p:tag name="KSO_WM_TAG_VERSION" val="1.0"/>
  <p:tag name="KSO_WM_BEAUTIFY_FLAG" val="#wm#"/>
  <p:tag name="KSO_WM_UNIT_DEFAULT_FONT" val="14;20;2"/>
  <p:tag name="KSO_WM_UNIT_BLOCK" val="0"/>
  <p:tag name="KSO_WM_UNIT_VALUE" val="225"/>
  <p:tag name="KSO_WM_UNIT_SHOW_EDIT_AREA_INDICATION" val="1"/>
  <p:tag name="KSO_WM_CHIP_GROUPID" val="5e6b05596848fb12bee65ac8"/>
  <p:tag name="KSO_WM_CHIP_XID" val="5e6b05596848fb12bee65aca"/>
  <p:tag name="KSO_WM_UNIT_DEC_AREA_ID" val="c5974a3a47a7438db28ffdaeb587b99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2b0899fbad14fb9990a409e9b2989d8"/>
  <p:tag name="KSO_WM_UNIT_SUPPORT_UNIT_TYPE" val="[&quot;d&quot;,&quot;β&quot;,&quot;θ&quot;]"/>
  <p:tag name="KSO_WM_UNIT_TEXT_FILL_FORE_SCHEMECOLOR_INDEX_BRIGHTNESS" val="0.25"/>
  <p:tag name="KSO_WM_UNIT_TEXT_FILL_FORE_SCHEMECOLOR_INDEX" val="13"/>
  <p:tag name="KSO_WM_UNIT_TEXT_FILL_TYPE" val="1"/>
  <p:tag name="KSO_WM_TEMPLATE_ASSEMBLE_XID" val="60656eb54054ed1e2fb7fe8f"/>
  <p:tag name="KSO_WM_TEMPLATE_ASSEMBLE_GROUPID" val="60656eb54054ed1e2fb7fe8f"/>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73_1*i*1"/>
  <p:tag name="KSO_WM_TEMPLATE_CATEGORY" val="diagram"/>
  <p:tag name="KSO_WM_TEMPLATE_INDEX" val="20213673"/>
  <p:tag name="KSO_WM_UNIT_LAYERLEVEL" val="1"/>
  <p:tag name="KSO_WM_TAG_VERSION" val="1.0"/>
  <p:tag name="KSO_WM_BEAUTIFY_FLAG" val="#wm#"/>
  <p:tag name="KSO_WM_UNIT_BLOCK" val="0"/>
  <p:tag name="KSO_WM_UNIT_SM_LIMIT_TYPE" val="2"/>
  <p:tag name="KSO_WM_UNIT_DEC_AREA_ID" val="77a68b76df7a44bd8803cebad9e0ff01"/>
  <p:tag name="KSO_WM_UNIT_DECORATE_INFO" val="{&quot;DecorateInfoH&quot;:{&quot;IsAbs&quot;:false},&quot;DecorateInfoW&quot;:{&quot;IsAbs&quot;:false},&quot;DecorateInfoX&quot;:{&quot;IsAbs&quot;:false,&quot;Pos&quot;:1},&quot;DecorateInfoY&quot;:{&quot;IsAbs&quot;:false,&quot;Pos&quot;:1},&quot;ReferentInfo&quot;:{&quot;Id&quot;:&quot;c5974a3a47a7438db28ffdaeb587b99c&quot;,&quot;X&quot;:{&quot;Pos&quot;:1},&quot;Y&quot;:{&quot;Pos&quot;:1}},&quot;whChangeMode&quot;:1}"/>
  <p:tag name="KSO_WM_CHIP_GROUPID" val="5f5ee1ca4d6848d78f644aed"/>
  <p:tag name="KSO_WM_CHIP_XID" val="5f69675b553136823a5e61e2"/>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450"/>
  <p:tag name="KSO_WM_TEMPLATE_ASSEMBLE_XID" val="60656eb54054ed1e2fb7fe8f"/>
  <p:tag name="KSO_WM_TEMPLATE_ASSEMBLE_GROUPID" val="60656eb54054ed1e2fb7fe8f"/>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73_1*i*2"/>
  <p:tag name="KSO_WM_TEMPLATE_CATEGORY" val="diagram"/>
  <p:tag name="KSO_WM_TEMPLATE_INDEX" val="20213673"/>
  <p:tag name="KSO_WM_UNIT_LAYERLEVEL" val="1"/>
  <p:tag name="KSO_WM_TAG_VERSION" val="1.0"/>
  <p:tag name="KSO_WM_BEAUTIFY_FLAG" val="#wm#"/>
  <p:tag name="KSO_WM_UNIT_BLOCK" val="0"/>
  <p:tag name="KSO_WM_UNIT_SM_LIMIT_TYPE" val="0"/>
  <p:tag name="KSO_WM_UNIT_DEC_AREA_ID" val="f8361c95c6a14706b337364fb1f6f01e"/>
  <p:tag name="KSO_WM_UNIT_DECORATE_INFO" val="{&quot;DecorateInfoH&quot;:{&quot;IsAbs&quot;:true},&quot;DecorateInfoW&quot;:{&quot;IsAbs&quot;:true},&quot;DecorateInfoX&quot;:{&quot;IsAbs&quot;:true,&quot;Pos&quot;:0},&quot;DecorateInfoY&quot;:{&quot;IsAbs&quot;:true,&quot;Pos&quot;:0},&quot;ReferentInfo&quot;:{&quot;Id&quot;:&quot;c5974a3a47a7438db28ffdaeb587b99c&quot;,&quot;X&quot;:{&quot;Pos&quot;:2},&quot;Y&quot;:{&quot;Pos&quot;:0}},&quot;whChangeMode&quot;:0}"/>
  <p:tag name="KSO_WM_CHIP_GROUPID" val="5f5ee1ca4d6848d78f644aed"/>
  <p:tag name="KSO_WM_CHIP_XID" val="5f69675b553136823a5e61e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TEMPLATE_ASSEMBLE_XID" val="60656eb54054ed1e2fb7fe8f"/>
  <p:tag name="KSO_WM_TEMPLATE_ASSEMBLE_GROUPID" val="60656eb54054ed1e2fb7fe8f"/>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73_1*i*3"/>
  <p:tag name="KSO_WM_TEMPLATE_CATEGORY" val="diagram"/>
  <p:tag name="KSO_WM_TEMPLATE_INDEX" val="20213673"/>
  <p:tag name="KSO_WM_UNIT_LAYERLEVEL" val="1"/>
  <p:tag name="KSO_WM_TAG_VERSION" val="1.0"/>
  <p:tag name="KSO_WM_BEAUTIFY_FLAG" val="#wm#"/>
  <p:tag name="KSO_WM_UNIT_BLOCK" val="0"/>
  <p:tag name="KSO_WM_UNIT_SM_LIMIT_TYPE" val="0"/>
  <p:tag name="KSO_WM_UNIT_DEC_AREA_ID" val="78eaa76c012f411782417439eb047a85"/>
  <p:tag name="KSO_WM_UNIT_DECORATE_INFO" val="{&quot;DecorateInfoH&quot;:{&quot;IsAbs&quot;:true},&quot;DecorateInfoW&quot;:{&quot;IsAbs&quot;:true},&quot;DecorateInfoX&quot;:{&quot;IsAbs&quot;:true,&quot;Pos&quot;:2},&quot;DecorateInfoY&quot;:{&quot;IsAbs&quot;:true,&quot;Pos&quot;:2},&quot;ReferentInfo&quot;:{&quot;Id&quot;:&quot;c5974a3a47a7438db28ffdaeb587b99c&quot;,&quot;X&quot;:{&quot;Pos&quot;:0},&quot;Y&quot;:{&quot;Pos&quot;:2}},&quot;whChangeMode&quot;:0}"/>
  <p:tag name="KSO_WM_CHIP_GROUPID" val="5f5ee1ca4d6848d78f644aed"/>
  <p:tag name="KSO_WM_CHIP_XID" val="5f69675b553136823a5e61e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5"/>
  <p:tag name="KSO_WM_TEMPLATE_ASSEMBLE_XID" val="60656eb54054ed1e2fb7fe8f"/>
  <p:tag name="KSO_WM_TEMPLATE_ASSEMBLE_GROUPID" val="60656eb54054ed1e2fb7fe8f"/>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2699"/>
  <p:tag name="KSO_WM_SLIDE_ID" val="diagram2021269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7*48"/>
  <p:tag name="KSO_WM_TAG_VERSION" val="1.0"/>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43:52&quot;,&quot;maxSize&quot;:{&quot;size1&quot;:26.7},&quot;minSize&quot;:{&quot;size1&quot;:17.9},&quot;normalSize&quot;:{&quot;size1&quot;:17.9},&quot;subLayout&quot;:[{&quot;id&quot;:&quot;2021-04-01T15:43:52&quot;,&quot;margin&quot;:{&quot;bottom&quot;:0.0260000042617321,&quot;left&quot;:2.9629998207092285,&quot;right&quot;:2.5399999618530273,&quot;top&quot;:1.6929999589920044},&quot;type&quot;:0},{&quot;id&quot;:&quot;2021-04-01T15:43:52&quot;,&quot;margin&quot;:{&quot;bottom&quot;:2.5399999618530273,&quot;left&quot;:2.5399999618530273,&quot;right&quot;:2.5399999618530273,&quot;top&quot;:1.6670000553131104},&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08c7a747e3ea6e292a7fc"/>
  <p:tag name="KSO_WM_CHIP_FILLPROP" val="[[{&quot;text_align&quot;:&quot;lt&quot;,&quot;text_direction&quot;:&quot;horizontal&quot;,&quot;support_big_font&quot;:false,&quot;picture_toward&quot;:0,&quot;picture_dockside&quot;:[],&quot;fill_id&quot;:&quot;577fb6fb92184a2fb8c769fd05bb9d24&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ca3f0f9c0eb4416e9bcff006547ecf8f&quot;,&quot;fill_align&quot;:&quot;cm&quot;,&quot;chip_types&quot;:[&quot;diagram&quot;,&quot;text&quot;,&quot;picture&quot;,&quot;chart&quot;,&quot;table&quot;,&quot;video&quot;]}]]"/>
  <p:tag name="KSO_WM_CHIP_DECFILLPROP" val="[]"/>
  <p:tag name="KSO_WM_SLIDE_CAN_ADD_NAVIGATION" val="1"/>
  <p:tag name="KSO_WM_CHIP_GROUPID" val="5f708c7a747e3ea6e292a7fb"/>
  <p:tag name="KSO_WM_SLIDE_BK_DARK_LIGHT" val="2"/>
  <p:tag name="KSO_WM_SLIDE_BACKGROUND_TYPE" val="general"/>
  <p:tag name="KSO_WM_SLIDE_SUPPORT_FEATURE_TYPE" val="3"/>
  <p:tag name="KSO_WM_TEMPLATE_ASSEMBLE_XID" val="60656f644054ed1e2fb8092f"/>
  <p:tag name="KSO_WM_TEMPLATE_ASSEMBLE_GROUPID" val="60656f644054ed1e2fb8092f"/>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699_1*i*1"/>
  <p:tag name="KSO_WM_TEMPLATE_CATEGORY" val="diagram"/>
  <p:tag name="KSO_WM_TEMPLATE_INDEX" val="20212699"/>
  <p:tag name="KSO_WM_UNIT_LAYERLEVEL" val="1"/>
  <p:tag name="KSO_WM_TAG_VERSION" val="1.0"/>
  <p:tag name="KSO_WM_BEAUTIFY_FLAG" val="#wm#"/>
  <p:tag name="KSO_WM_UNIT_BLOCK" val="0"/>
  <p:tag name="KSO_WM_UNIT_SM_LIMIT_TYPE" val="2"/>
  <p:tag name="KSO_WM_UNIT_DEC_AREA_ID" val="462f2f4f3ede498aa7d98d7315d1e9bd"/>
  <p:tag name="KSO_WM_UNIT_DECORATE_INFO" val="{&quot;DecorateInfoH&quot;:{&quot;IsAbs&quot;:false},&quot;DecorateInfoW&quot;:{&quot;IsAbs&quot;:false},&quot;DecorateInfoX&quot;:{&quot;IsAbs&quot;:false,&quot;Pos&quot;:1},&quot;DecorateInfoY&quot;:{&quot;IsAbs&quot;:false,&quot;Pos&quot;:1},&quot;ReferentInfo&quot;:{&quot;Id&quot;:&quot;99c6afd96b22485bb30bea811c562038&quot;,&quot;X&quot;:{&quot;Pos&quot;:1},&quot;Y&quot;:{&quot;Pos&quot;:1}},&quot;whChangeMode&quot;:1}"/>
  <p:tag name="KSO_WM_CHIP_GROUPID" val="5f708c7a747e3ea6e292a7fb"/>
  <p:tag name="KSO_WM_CHIP_XID" val="5f708c7a747e3ea6e292a7fc"/>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816"/>
  <p:tag name="KSO_WM_TEMPLATE_ASSEMBLE_XID" val="60656f644054ed1e2fb8092f"/>
  <p:tag name="KSO_WM_TEMPLATE_ASSEMBLE_GROUPID" val="60656f644054ed1e2fb8092f"/>
</p:tagLst>
</file>

<file path=ppt/tags/tag22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diagram20212699_1*a*1"/>
  <p:tag name="KSO_WM_TEMPLATE_CATEGORY" val="diagram"/>
  <p:tag name="KSO_WM_TEMPLATE_INDEX" val="2021269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44660ad41c9b4afcb22ca6bead5f9c0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43077f9c1a354450ba6003239b8d3f36"/>
  <p:tag name="KSO_WM_UNIT_TEXT_FILL_FORE_SCHEMECOLOR_INDEX_BRIGHTNESS" val="0"/>
  <p:tag name="KSO_WM_UNIT_TEXT_FILL_FORE_SCHEMECOLOR_INDEX" val="13"/>
  <p:tag name="KSO_WM_UNIT_TEXT_FILL_TYPE" val="1"/>
  <p:tag name="KSO_WM_TEMPLATE_ASSEMBLE_XID" val="60656f644054ed1e2fb8092f"/>
  <p:tag name="KSO_WM_TEMPLATE_ASSEMBLE_GROUPID" val="60656f644054ed1e2fb8092f"/>
</p:tagLst>
</file>

<file path=ppt/tags/tag22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您的正文已经简明扼要，但信息却错综复杂，需要用更多的文字来表述；但请您尽可能提炼思想的精髓，否则容易造成观者的阅读压力，适得其反。"/>
  <p:tag name="KSO_WM_UNIT_NOCLEAR" val="0"/>
  <p:tag name="KSO_WM_UNIT_VALUE" val="26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5085_1*l_h_f*1_1_1"/>
  <p:tag name="KSO_WM_TEMPLATE_CATEGORY" val="diagram"/>
  <p:tag name="KSO_WM_TEMPLATE_INDEX" val="20205085"/>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228.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您的正文已经简明扼要，但信息却错综复杂，需要用更多的文字来表述；但请您尽可能提炼思想的精髓，否则容易造成观者的阅读压力，适得其反。"/>
  <p:tag name="KSO_WM_UNIT_NOCLEAR" val="0"/>
  <p:tag name="KSO_WM_UNIT_VALUE" val="2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5085_1*l_h_f*1_2_1"/>
  <p:tag name="KSO_WM_TEMPLATE_CATEGORY" val="diagram"/>
  <p:tag name="KSO_WM_TEMPLATE_INDEX" val="20205085"/>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05085_1*l_h_i*1_1_1"/>
  <p:tag name="KSO_WM_TEMPLATE_CATEGORY" val="diagram"/>
  <p:tag name="KSO_WM_TEMPLATE_INDEX" val="20205085"/>
  <p:tag name="KSO_WM_UNIT_LAYERLEVEL" val="1_1_1"/>
  <p:tag name="KSO_WM_TAG_VERSION" val="1.0"/>
  <p:tag name="KSO_WM_BEAUTIFY_FLAG" val="#wm#"/>
  <p:tag name="KSO_WM_UNIT_TEXT_FILL_FORE_SCHEMECOLOR_INDEX_BRIGHTNESS" val="0.8"/>
  <p:tag name="KSO_WM_UNIT_TEXT_FILL_FORE_SCHEMECOLOR_INDEX" val="5"/>
  <p:tag name="KSO_WM_UNIT_TEXT_FILL_TYPE" val="1"/>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05085_1*l_h_i*1_2_1"/>
  <p:tag name="KSO_WM_TEMPLATE_CATEGORY" val="diagram"/>
  <p:tag name="KSO_WM_TEMPLATE_INDEX" val="20205085"/>
  <p:tag name="KSO_WM_UNIT_LAYERLEVEL" val="1_1_1"/>
  <p:tag name="KSO_WM_TAG_VERSION" val="1.0"/>
  <p:tag name="KSO_WM_BEAUTIFY_FLAG" val="#wm#"/>
  <p:tag name="KSO_WM_UNIT_TEXT_FILL_FORE_SCHEMECOLOR_INDEX_BRIGHTNESS" val="0.8"/>
  <p:tag name="KSO_WM_UNIT_TEXT_FILL_FORE_SCHEMECOLOR_INDEX" val="5"/>
  <p:tag name="KSO_WM_UNIT_TEXT_FILL_TYPE" val="1"/>
  <p:tag name="KSO_WM_UNIT_USESOURCEFORMAT_APPLY" val="1"/>
</p:tagLst>
</file>

<file path=ppt/tags/tag2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2699_1*i*2"/>
  <p:tag name="KSO_WM_TEMPLATE_CATEGORY" val="diagram"/>
  <p:tag name="KSO_WM_TEMPLATE_INDEX" val="20212699"/>
  <p:tag name="KSO_WM_UNIT_LAYERLEVEL" val="1"/>
  <p:tag name="KSO_WM_TAG_VERSION" val="1.0"/>
  <p:tag name="KSO_WM_BEAUTIFY_FLAG" val="#wm#"/>
  <p:tag name="KSO_WM_UNIT_BLOCK" val="0"/>
  <p:tag name="KSO_WM_UNIT_SM_LIMIT_TYPE" val="2"/>
  <p:tag name="KSO_WM_UNIT_DEC_AREA_ID" val="ab9e3ede4f02433781ee8c4bc865c25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708c7a747e3ea6e292a7fb"/>
  <p:tag name="KSO_WM_CHIP_XID" val="5f708c7a747e3ea6e292a7f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f644054ed1e2fb8092f"/>
  <p:tag name="KSO_WM_TEMPLATE_ASSEMBLE_GROUPID" val="60656f644054ed1e2fb8092f"/>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29731"/>
  <p:tag name="KSO_WM_SLIDE_LAYOUT_INFO" val="{&quot;backgroundInfo&quot;:[{&quot;bottom&quot;:0.13333334,&quot;bottomAbs&quot;:false,&quot;left&quot;:0,&quot;leftAbs&quot;:false,&quot;right&quot;:0,&quot;rightAbs&quot;:false,&quot;top&quot;:0.13333334,&quot;topAbs&quot;:false,&quot;type&quot;:&quot;belt&quot;}],&quot;direction&quot;:1,&quot;id&quot;:&quot;2022-12-15T20:08:00&quot;,&quot;maxSize&quot;:{&quot;size1&quot;:62.70307296266159},&quot;minSize&quot;:{&quot;size1&quot;:40.20307296266159},&quot;normalSize&quot;:{&quot;size1&quot;:51.76557296266159},&quot;subLayout&quot;:[{&quot;id&quot;:&quot;2022-12-15T20:08:00&quot;,&quot;maxSize&quot;:{&quot;size1&quot;:50.94253291730528},&quot;minSize&quot;:{&quot;size1&quot;:33.142532917305275},&quot;normalSize&quot;:{&quot;size1&quot;:34.00919958397194},&quot;subLayout&quot;:[{&quot;id&quot;:&quot;2022-12-15T20:08:00&quot;,&quot;margin&quot;:{&quot;bottom&quot;:0,&quot;left&quot;:2.5399999618530273,&quot;right&quot;:0.847000002861023,&quot;top&quot;:4.657000541687012},&quot;type&quot;:0},{&quot;id&quot;:&quot;2022-12-15T20:08:00&quot;,&quot;margin&quot;:{&quot;bottom&quot;:4.657000541687012,&quot;left&quot;:2.5399999618530273,&quot;right&quot;:0.847000002861023,&quot;top&quot;:0.4230000674724579},&quot;type&quot;:0}],&quot;type&quot;:0},{&quot;id&quot;:&quot;2022-12-15T20:08:01&quot;,&quot;margin&quot;:{&quot;bottom&quot;:4.657000541687012,&quot;left&quot;:0,&quot;right&quot;:2.5399999618530273,&quot;top&quot;:4.657000541687012},&quot;type&quot;:0}],&quot;type&quot;:0}"/>
  <p:tag name="KSO_WM_SLIDE_BACKGROUND" val="[&quot;bel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7f302024b822ad86e02055"/>
  <p:tag name="KSO_WM_CHIP_FILLPROP" val="[[{&quot;text_align&quot;:&quot;lb&quot;,&quot;text_direction&quot;:&quot;horizontal&quot;,&quot;support_big_font&quot;:false,&quot;picture_toward&quot;:0,&quot;picture_dockside&quot;:[],&quot;fill_id&quot;:&quot;791bdf8845fc45f7970391de15c86b30&quot;,&quot;fill_align&quot;:&quot;lb&quot;,&quot;chip_types&quot;:[&quot;header&quot;]},{&quot;text_align&quot;:&quot;lt&quot;,&quot;text_direction&quot;:&quot;horizontal&quot;,&quot;support_big_font&quot;:false,&quot;picture_toward&quot;:0,&quot;picture_dockside&quot;:[],&quot;fill_id&quot;:&quot;326ee97c51d0484ebad35b28f9446700&quot;,&quot;fill_align&quot;:&quot;lt&quot;,&quot;chip_types&quot;:[&quot;text&quot;,&quot;picture&quot;,&quot;chart&quot;,&quot;table&quot;]},{&quot;text_align&quot;:&quot;lm&quot;,&quot;text_direction&quot;:&quot;horizontal&quot;,&quot;support_features&quot;:[&quot;collage&quot;,&quot;carousel&quot;,&quot;creativecrop&quot;],&quot;support_big_font&quot;:false,&quot;picture_toward&quot;:0,&quot;picture_dockside&quot;:[],&quot;fill_id&quot;:&quot;19d39c0d7515444fb282878255f54cd2&quot;,&quot;fill_align&quot;:&quot;cm&quot;,&quot;chip_types&quot;:[&quot;diagram&quot;,&quot;pictext&quot;,&quot;text&quot;,&quot;picture&quot;,&quot;chart&quot;,&quot;table&quot;,&quot;video&quot;]}]]"/>
  <p:tag name="KSO_WM_SLIDE_ID" val="diagram2022973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720*396"/>
  <p:tag name="KSO_WM_SLIDE_POSITION" val="0*71"/>
  <p:tag name="KSO_WM_TAG_VERSION" val="1.0"/>
  <p:tag name="KSO_WM_SLIDE_LAYOUT" val="a_d_f"/>
  <p:tag name="KSO_WM_SLIDE_LAYOUT_CNT" val="1_1_1"/>
  <p:tag name="KSO_WM_CHIP_GROUPID" val="5e7f302024b822ad86e02054"/>
  <p:tag name="KSO_WM_CHIP_DECFILLPROP" val="[]"/>
  <p:tag name="KSO_WM_SLIDE_CAN_ADD_NAVIGATION" val="1"/>
  <p:tag name="KSO_WM_SLIDE_BK_DARK_LIGHT" val="2"/>
  <p:tag name="KSO_WM_SLIDE_BACKGROUND_TYPE" val="belt"/>
  <p:tag name="KSO_WM_SLIDE_SUPPORT_FEATURE_TYPE" val="0"/>
  <p:tag name="KSO_WM_TEMPLATE_ASSEMBLE_XID" val="639b0e200c9383becde7ad7f"/>
  <p:tag name="KSO_WM_TEMPLATE_ASSEMBLE_GROUPID" val="639b0e200c9383becde7ad7f"/>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29731_1*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29731"/>
  <p:tag name="KSO_WM_UNIT_VALUE" val="954"/>
  <p:tag name="KSO_WM_TEMPLATE_ASSEMBLE_XID" val="639b0e200c9383becde7ad7f"/>
  <p:tag name="KSO_WM_TEMPLATE_ASSEMBLE_GROUPID" val="639b0e200c9383becde7ad7f"/>
</p:tagLst>
</file>

<file path=ppt/tags/tag23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29731_1*a*1"/>
  <p:tag name="KSO_WM_TEMPLATE_CATEGORY" val="diagram"/>
  <p:tag name="KSO_WM_TEMPLATE_INDEX" val="20229731"/>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38c0a0bff40349da99f975b5c4e0510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7bf55404ebdd40928df83d2a9966d41e"/>
  <p:tag name="KSO_WM_UNIT_TEXT_FILL_FORE_SCHEMECOLOR_INDEX_BRIGHTNESS" val="0"/>
  <p:tag name="KSO_WM_UNIT_TEXT_FILL_FORE_SCHEMECOLOR_INDEX" val="13"/>
  <p:tag name="KSO_WM_UNIT_TEXT_FILL_TYPE" val="1"/>
  <p:tag name="KSO_WM_TEMPLATE_ASSEMBLE_XID" val="639b0e200c9383becde7ad7f"/>
  <p:tag name="KSO_WM_TEMPLATE_ASSEMBLE_GROUPID" val="639b0e200c9383becde7ad7f"/>
</p:tagLst>
</file>

<file path=ppt/tags/tag235.xml><?xml version="1.0" encoding="utf-8"?>
<p:tagLst xmlns:a="http://schemas.openxmlformats.org/drawingml/2006/main" xmlns:r="http://schemas.openxmlformats.org/officeDocument/2006/relationships" xmlns:p="http://schemas.openxmlformats.org/presentationml/2006/main">
  <p:tag name="KSO_WM_UNIT_VALUE" val="508*1102"/>
  <p:tag name="KSO_WM_UNIT_HIGHLIGHT" val="0"/>
  <p:tag name="KSO_WM_UNIT_COMPATIBLE" val="0"/>
  <p:tag name="KSO_WM_UNIT_DIAGRAM_ISNUMVISUAL" val="0"/>
  <p:tag name="KSO_WM_UNIT_DIAGRAM_ISREFERUNIT" val="0"/>
  <p:tag name="KSO_WM_UNIT_TYPE" val="d"/>
  <p:tag name="KSO_WM_UNIT_INDEX" val="1"/>
  <p:tag name="KSO_WM_UNIT_ID" val="diagram20229731_1*d*1"/>
  <p:tag name="KSO_WM_TEMPLATE_CATEGORY" val="diagram"/>
  <p:tag name="KSO_WM_TEMPLATE_INDEX" val="20229731"/>
  <p:tag name="KSO_WM_UNIT_LAYERLEVEL" val="1"/>
  <p:tag name="KSO_WM_TAG_VERSION" val="1.0"/>
  <p:tag name="KSO_WM_BEAUTIFY_FLAG" val="#wm#"/>
  <p:tag name="KSO_WM_CHIP_GROUPID" val="5e7310da9a230a26b9e88a19"/>
  <p:tag name="KSO_WM_CHIP_XID" val="5e7310da9a230a26b9e88a1a"/>
  <p:tag name="KSO_WM_UNIT_DEC_AREA_ID" val="358dc5696676454bb0931aa7afde45c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61fe94c9fe04e8db6a2578b6e3d338d"/>
  <p:tag name="KSO_WM_UNIT_SUPPORT_UNIT_TYPE" val="[&quot;d&quot;,&quot;α&quot;,&quot;β&quot;]"/>
  <p:tag name="KSO_WM_TEMPLATE_ASSEMBLE_XID" val="639b0e200c9383becde7ad7f"/>
  <p:tag name="KSO_WM_TEMPLATE_ASSEMBLE_GROUPID" val="639b0e200c9383becde7ad7f"/>
  <p:tag name="KSO_WM_UNIT_PICTURE_CLIP_FLAG" val="0"/>
</p:tagLst>
</file>

<file path=ppt/tags/tag236.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29731_1*f*1"/>
  <p:tag name="KSO_WM_TEMPLATE_CATEGORY" val="diagram"/>
  <p:tag name="KSO_WM_TEMPLATE_INDEX" val="20229731"/>
  <p:tag name="KSO_WM_UNIT_LAYERLEVEL" val="1"/>
  <p:tag name="KSO_WM_TAG_VERSION" val="1.0"/>
  <p:tag name="KSO_WM_BEAUTIFY_FLAG" val="#wm#"/>
  <p:tag name="KSO_WM_UNIT_DEFAULT_FONT" val="14;20;2"/>
  <p:tag name="KSO_WM_UNIT_BLOCK" val="0"/>
  <p:tag name="KSO_WM_UNIT_VALUE" val="147"/>
  <p:tag name="KSO_WM_UNIT_SHOW_EDIT_AREA_INDICATION" val="1"/>
  <p:tag name="KSO_WM_CHIP_GROUPID" val="5e6b05596848fb12bee65ac8"/>
  <p:tag name="KSO_WM_CHIP_XID" val="5e6b05596848fb12bee65aca"/>
  <p:tag name="KSO_WM_UNIT_DEC_AREA_ID" val="d56a730110a142539c8eea8e48ce0de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63b3123e85094d80a2ef80db9a5f81e9"/>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39b0e200c9383becde7ad7f"/>
  <p:tag name="KSO_WM_TEMPLATE_ASSEMBLE_GROUPID" val="639b0e200c9383becde7ad7f"/>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50"/>
  <p:tag name="KSO_WM_SLIDE_LAYOUT_INFO" val="{&quot;direction&quot;:1,&quot;id&quot;:&quot;2021-04-01T16:15:46&quot;,&quot;maxSize&quot;:{&quot;size1&quot;:63.69967177708944},&quot;minSize&quot;:{&quot;size1&quot;:43.799671777089436},&quot;normalSize&quot;:{&quot;size1&quot;:52.76217177708945},&quot;subLayout&quot;:[{&quot;id&quot;:&quot;2021-04-01T16:15:46&quot;,&quot;maxSize&quot;:{&quot;size1&quot;:55.405540398315146},&quot;minSize&quot;:{&quot;size1&quot;:19.80554039831515},&quot;normalSize&quot;:{&quot;size1&quot;:21.705540398315144},&quot;subLayout&quot;:[{&quot;id&quot;:&quot;2021-04-01T16:15:46&quot;,&quot;margin&quot;:{&quot;bottom&quot;:0.02600000612437725,&quot;left&quot;:2.5399999618530273,&quot;right&quot;:1.6670000553131104,&quot;top&quot;:1.6929999589920044},&quot;type&quot;:0},{&quot;id&quot;:&quot;2021-04-01T16:15:46&quot;,&quot;margin&quot;:{&quot;bottom&quot;:1.6929999589920044,&quot;left&quot;:2.5399999618530273,&quot;right&quot;:1.6670000553131104,&quot;top&quot;:0.8199999928474426},&quot;type&quot;:0}],&quot;type&quot;:0},{&quot;id&quot;:&quot;2021-04-01T16:15:46&quot;,&quot;margin&quot;:{&quot;bottom&quot;:1.6929999589920044,&quot;left&quot;:0.02600000612437725,&quot;right&quot;:1.6929999589920044,&quot;top&quot;:1.6929999589920044},&quot;type&quot;:0}],&quot;type&quot;:0}"/>
  <p:tag name="KSO_WM_SLIDE_ID" val="diagram20217050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e54998712faa657a885"/>
  <p:tag name="KSO_WM_CHIP_FILLPROP" val="[[{&quot;text_align&quot;:&quot;cm&quot;,&quot;text_direction&quot;:&quot;horizontal&quot;,&quot;support_features&quot;:[&quot;creativepic&quot;],&quot;support_big_font&quot;:false,&quot;picture_toward&quot;:1,&quot;picture_dockside&quot;:[],&quot;fill_id&quot;:&quot;ea24516ef22941bda3c0fadbdb233f5f&quot;,&quot;fill_align&quot;:&quot;cm&quot;,&quot;chip_types&quot;:[&quot;picture&quot;]},{&quot;text_align&quot;:&quot;lb&quot;,&quot;text_direction&quot;:&quot;horizontal&quot;,&quot;support_big_font&quot;:false,&quot;picture_toward&quot;:0,&quot;picture_dockside&quot;:[],&quot;fill_id&quot;:&quot;e64d6b39dbcb4f5e8b45c2814b499727&quot;,&quot;fill_align&quot;:&quot;lb&quot;,&quot;chip_types&quot;:[&quot;text&quot;,&quot;header&quot;]},{&quot;text_align&quot;:&quot;lt&quot;,&quot;text_direction&quot;:&quot;horizontal&quot;,&quot;support_big_font&quot;:false,&quot;picture_toward&quot;:0,&quot;picture_dockside&quot;:[],&quot;fill_id&quot;:&quot;4cac0ce68cb84566b51d233488c6b209&quot;,&quot;fill_align&quot;:&quot;lt&quot;,&quot;chip_types&quot;:[&quot;text&quot;]}]]"/>
  <p:tag name="KSO_WM_CHIP_DECFILLPROP" val="[]"/>
  <p:tag name="KSO_WM_SLIDE_RATIO" val="1.777778"/>
  <p:tag name="KSO_WM_SLIDE_TYPE" val="text"/>
  <p:tag name="KSO_WM_SLIDE_SIZE" val="816*348"/>
  <p:tag name="KSO_WM_SLIDE_POSITION" val="72*95"/>
  <p:tag name="KSO_WM_CHIP_GROUPID" val="5facfe54998712faa657a884"/>
  <p:tag name="KSO_WM_SLIDE_BK_DARK_LIGHT" val="2"/>
  <p:tag name="KSO_WM_SLIDE_BACKGROUND_TYPE" val="general"/>
  <p:tag name="KSO_WM_SLIDE_SUPPORT_FEATURE_TYPE" val="8"/>
  <p:tag name="KSO_WM_SLIDE_SUBTYPE" val="picTxt"/>
  <p:tag name="KSO_WM_TEMPLATE_ASSEMBLE_XID" val="606570444054ed1e2fb814a6"/>
  <p:tag name="KSO_WM_TEMPLATE_ASSEMBLE_GROUPID" val="606570444054ed1e2fb814a6"/>
</p:tagLst>
</file>

<file path=ppt/tags/tag238.xml><?xml version="1.0" encoding="utf-8"?>
<p:tagLst xmlns:a="http://schemas.openxmlformats.org/drawingml/2006/main" xmlns:r="http://schemas.openxmlformats.org/officeDocument/2006/relationships" xmlns:p="http://schemas.openxmlformats.org/presentationml/2006/main">
  <p:tag name="KSO_WM_UNIT_PICTURE_TOWARD" val="1"/>
  <p:tag name="KSO_WM_UNIT_VALUE" val="1007*924"/>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5417_1*ζ_h_d*1_1_1"/>
  <p:tag name="KSO_WM_TEMPLATE_CATEGORY" val="diagram"/>
  <p:tag name="KSO_WM_TEMPLATE_INDEX" val="20215417"/>
  <p:tag name="KSO_WM_UNIT_LAYERLEVEL" val="1_1_1"/>
  <p:tag name="KSO_WM_TAG_VERSION" val="1.0"/>
  <p:tag name="KSO_WM_BEAUTIFY_FLAG" val="#wm#"/>
  <p:tag name="KSO_WM_UNIT_DIAGRAM_MODELTYPE" val="creativePicture"/>
  <p:tag name="KSO_WM_UNIT_USESOURCEFORMAT_APPLY" val="1"/>
</p:tagLst>
</file>

<file path=ppt/tags/tag239.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5417_1*ζ_h_i*1_1_1"/>
  <p:tag name="KSO_WM_TEMPLATE_CATEGORY" val="diagram"/>
  <p:tag name="KSO_WM_TEMPLATE_INDEX" val="20215417"/>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5417_1*ζ_h_i*1_1_2"/>
  <p:tag name="KSO_WM_TEMPLATE_CATEGORY" val="diagram"/>
  <p:tag name="KSO_WM_TEMPLATE_INDEX" val="20215417"/>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24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242.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50_1*f*1"/>
  <p:tag name="KSO_WM_TEMPLATE_CATEGORY" val="diagram"/>
  <p:tag name="KSO_WM_TEMPLATE_INDEX" val="20217050"/>
  <p:tag name="KSO_WM_UNIT_LAYERLEVEL" val="1"/>
  <p:tag name="KSO_WM_TAG_VERSION" val="1.0"/>
  <p:tag name="KSO_WM_BEAUTIFY_FLAG" val="#wm#"/>
  <p:tag name="KSO_WM_UNIT_DEFAULT_FONT" val="14;20;2"/>
  <p:tag name="KSO_WM_UNIT_BLOCK" val="0"/>
  <p:tag name="KSO_WM_UNIT_VALUE" val="126"/>
  <p:tag name="KSO_WM_UNIT_SHOW_EDIT_AREA_INDICATION" val="1"/>
  <p:tag name="KSO_WM_CHIP_GROUPID" val="5e6b05596848fb12bee65ac8"/>
  <p:tag name="KSO_WM_CHIP_XID" val="5e6b05596848fb12bee65aca"/>
  <p:tag name="KSO_WM_UNIT_DEC_AREA_ID" val="9fac0f58e4e84449b138ef9b8595077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febf74a8ce04196ac33616c5e44fc1b"/>
  <p:tag name="KSO_WM_UNIT_TEXT_FILL_FORE_SCHEMECOLOR_INDEX_BRIGHTNESS" val="0.25"/>
  <p:tag name="KSO_WM_UNIT_TEXT_FILL_FORE_SCHEMECOLOR_INDEX" val="13"/>
  <p:tag name="KSO_WM_UNIT_TEXT_FILL_TYPE" val="1"/>
  <p:tag name="KSO_WM_TEMPLATE_ASSEMBLE_XID" val="606570444054ed1e2fb814a6"/>
  <p:tag name="KSO_WM_TEMPLATE_ASSEMBLE_GROUPID" val="606570444054ed1e2fb814a6"/>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9020"/>
  <p:tag name="KSO_WM_SLIDE_ID" val="diagram2020902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1"/>
  <p:tag name="KSO_WM_TAG_VERSION" val="1.0"/>
  <p:tag name="KSO_WM_SLIDE_LAYOUT" val="a_d"/>
  <p:tag name="KSO_WM_SLIDE_LAYOUT_CNT" val="1_1"/>
  <p:tag name="KSO_WM_SLIDE_LAYOUT_INFO" val="{&quot;id&quot;:&quot;2021-04-01T15:05:06&quot;,&quot;maxSize&quot;:{&quot;size1&quot;:46.49964977452893},&quot;minSize&quot;:{&quot;size1&quot;:35.599649774528935},&quot;normalSize&quot;:{&quot;size1&quot;:35.599649774528935},&quot;subLayout&quot;:[{&quot;id&quot;:&quot;2021-04-01T15:05:06&quot;,&quot;margin&quot;:{&quot;bottom&quot;:1.6670000553131104,&quot;left&quot;:4.2330002784729,&quot;right&quot;:4.2330002784729,&quot;top&quot;:2.9629998207092285},&quot;type&quot;:0},{&quot;id&quot;:&quot;2021-04-01T15:05:06&quot;,&quot;margin&quot;:{&quot;bottom&quot;:2.9629998207092285,&quot;left&quot;:4.2330002784729,&quot;right&quot;:4.2330002784729,&quot;top&quot;:0.02600000612437725},&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1"/>
  <p:tag name="KSO_WM_TEMPLATE_ASSEMBLE_XID" val="60656e894054ed1e2fb7faf9"/>
  <p:tag name="KSO_WM_TEMPLATE_ASSEMBLE_GROUPID" val="60656e894054ed1e2fb7faf9"/>
</p:tagLst>
</file>

<file path=ppt/tags/tag2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9020_1*i*1"/>
  <p:tag name="KSO_WM_TEMPLATE_CATEGORY" val="diagram"/>
  <p:tag name="KSO_WM_TEMPLATE_INDEX" val="20209020"/>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894054ed1e2fb7faf9"/>
  <p:tag name="KSO_WM_TEMPLATE_ASSEMBLE_GROUPID" val="60656e894054ed1e2fb7faf9"/>
</p:tagLst>
</file>

<file path=ppt/tags/tag2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9020_1*i*2"/>
  <p:tag name="KSO_WM_TEMPLATE_CATEGORY" val="diagram"/>
  <p:tag name="KSO_WM_TEMPLATE_INDEX" val="20209020"/>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894054ed1e2fb7faf9"/>
  <p:tag name="KSO_WM_TEMPLATE_ASSEMBLE_GROUPID" val="60656e894054ed1e2fb7faf9"/>
</p:tagLst>
</file>

<file path=ppt/tags/tag2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9020_1*i*3"/>
  <p:tag name="KSO_WM_TEMPLATE_CATEGORY" val="diagram"/>
  <p:tag name="KSO_WM_TEMPLATE_INDEX" val="20209020"/>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894054ed1e2fb7faf9"/>
  <p:tag name="KSO_WM_TEMPLATE_ASSEMBLE_GROUPID" val="60656e894054ed1e2fb7faf9"/>
</p:tagLst>
</file>

<file path=ppt/tags/tag2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9020_1*i*4"/>
  <p:tag name="KSO_WM_TEMPLATE_CATEGORY" val="diagram"/>
  <p:tag name="KSO_WM_TEMPLATE_INDEX" val="20209020"/>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894054ed1e2fb7faf9"/>
  <p:tag name="KSO_WM_TEMPLATE_ASSEMBLE_GROUPID" val="60656e894054ed1e2fb7faf9"/>
</p:tagLst>
</file>

<file path=ppt/tags/tag2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9020_1*i*5"/>
  <p:tag name="KSO_WM_TEMPLATE_CATEGORY" val="diagram"/>
  <p:tag name="KSO_WM_TEMPLATE_INDEX" val="20209020"/>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894054ed1e2fb7faf9"/>
  <p:tag name="KSO_WM_TEMPLATE_ASSEMBLE_GROUPID" val="60656e894054ed1e2fb7faf9"/>
</p:tagLst>
</file>

<file path=ppt/tags/tag249.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09020_1*i*6"/>
  <p:tag name="KSO_WM_TEMPLATE_CATEGORY" val="diagram"/>
  <p:tag name="KSO_WM_TEMPLATE_INDEX" val="20209020"/>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894054ed1e2fb7faf9"/>
  <p:tag name="KSO_WM_TEMPLATE_ASSEMBLE_GROUPID" val="60656e894054ed1e2fb7faf9"/>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9020_1*i*9"/>
  <p:tag name="KSO_WM_TEMPLATE_CATEGORY" val="diagram"/>
  <p:tag name="KSO_WM_TEMPLATE_INDEX" val="20209020"/>
  <p:tag name="KSO_WM_UNIT_LAYERLEVEL" val="1"/>
  <p:tag name="KSO_WM_TAG_VERSION" val="1.0"/>
  <p:tag name="KSO_WM_BEAUTIFY_FLAG" val="#wm#"/>
  <p:tag name="KSO_WM_UNIT_BLOCK" val="0"/>
  <p:tag name="KSO_WM_UNIT_SM_LIMIT_TYPE" val="0"/>
  <p:tag name="KSO_WM_UNIT_DEC_AREA_ID" val="ea6940274a914e3797be50a438070bcb"/>
  <p:tag name="KSO_WM_UNIT_DECORATE_INFO" val="{&quot;DecorateInfoH&quot;:{&quot;IsAbs&quot;:true},&quot;DecorateInfoW&quot;:{&quot;IsAbs&quot;:true},&quot;DecorateInfoX&quot;:{&quot;IsAbs&quot;:true,&quot;Pos&quot;:1},&quot;DecorateInfoY&quot;:{&quot;IsAbs&quot;:true,&quot;Pos&quot;:2},&quot;ReferentInfo&quot;:{&quot;Id&quot;:&quot;cff58485593e40bbbd6a5965eabb2da8&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894054ed1e2fb7faf9"/>
  <p:tag name="KSO_WM_TEMPLATE_ASSEMBLE_GROUPID" val="60656e894054ed1e2fb7faf9"/>
</p:tagLst>
</file>

<file path=ppt/tags/tag25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6"/>
  <p:tag name="KSO_WM_UNIT_HIGHLIGHT" val="0"/>
  <p:tag name="KSO_WM_UNIT_COMPATIBLE" val="0"/>
  <p:tag name="KSO_WM_UNIT_DIAGRAM_ISNUMVISUAL" val="0"/>
  <p:tag name="KSO_WM_UNIT_DIAGRAM_ISREFERUNIT" val="0"/>
  <p:tag name="KSO_WM_UNIT_TYPE" val="a"/>
  <p:tag name="KSO_WM_UNIT_INDEX" val="1"/>
  <p:tag name="KSO_WM_UNIT_ID" val="diagram20209020_1*a*1"/>
  <p:tag name="KSO_WM_TEMPLATE_CATEGORY" val="diagram"/>
  <p:tag name="KSO_WM_TEMPLATE_INDEX" val="2020902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e3450252f894ad1a77c1390727fa84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44ab3c3a796241af903aec39d8fa9b92"/>
  <p:tag name="KSO_WM_UNIT_SUPPORT_BIG_FONT" val="1"/>
  <p:tag name="KSO_WM_UNIT_TEXT_FILL_FORE_SCHEMECOLOR_INDEX_BRIGHTNESS" val="0"/>
  <p:tag name="KSO_WM_UNIT_TEXT_FILL_FORE_SCHEMECOLOR_INDEX" val="13"/>
  <p:tag name="KSO_WM_UNIT_TEXT_FILL_TYPE" val="1"/>
  <p:tag name="KSO_WM_TEMPLATE_ASSEMBLE_XID" val="60656e894054ed1e2fb7faf9"/>
  <p:tag name="KSO_WM_TEMPLATE_ASSEMBLE_GROUPID" val="60656e894054ed1e2fb7faf9"/>
</p:tagLst>
</file>

<file path=ppt/tags/tag25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您的正文，请尽量言简意赅的阐述观点。"/>
  <p:tag name="KSO_WM_UNIT_NOCLEAR" val="0"/>
  <p:tag name="KSO_WM_UNIT_VALUE" val="3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05928_2*o_h_f*1_1_1"/>
  <p:tag name="KSO_WM_TEMPLATE_CATEGORY" val="diagram"/>
  <p:tag name="KSO_WM_TEMPLATE_INDEX" val="20205928"/>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Lst>
</file>

<file path=ppt/tags/tag2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SUBTYPE" val="d"/>
  <p:tag name="KSO_WM_UNIT_TYPE" val="o_h_i"/>
  <p:tag name="KSO_WM_UNIT_INDEX" val="1_1_1"/>
  <p:tag name="KSO_WM_UNIT_ID" val="diagram20205928_2*o_h_i*1_1_1"/>
  <p:tag name="KSO_WM_TEMPLATE_CATEGORY" val="diagram"/>
  <p:tag name="KSO_WM_TEMPLATE_INDEX" val="20205928"/>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2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2_1"/>
  <p:tag name="KSO_WM_UNIT_ID" val="diagram20205928_2*o_h_i*1_2_1"/>
  <p:tag name="KSO_WM_TEMPLATE_CATEGORY" val="diagram"/>
  <p:tag name="KSO_WM_TEMPLATE_INDEX" val="20205928"/>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3_1"/>
  <p:tag name="KSO_WM_UNIT_ID" val="diagram20205928_2*o_h_i*1_3_1"/>
  <p:tag name="KSO_WM_TEMPLATE_CATEGORY" val="diagram"/>
  <p:tag name="KSO_WM_TEMPLATE_INDEX" val="20205928"/>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1_2"/>
  <p:tag name="KSO_WM_UNIT_ID" val="diagram20205928_2*o_h_i*1_1_2"/>
  <p:tag name="KSO_WM_TEMPLATE_CATEGORY" val="diagram"/>
  <p:tag name="KSO_WM_TEMPLATE_INDEX" val="20205928"/>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SUBTYPE" val="d"/>
  <p:tag name="KSO_WM_UNIT_TYPE" val="o_h_i"/>
  <p:tag name="KSO_WM_UNIT_INDEX" val="1_1_3"/>
  <p:tag name="KSO_WM_UNIT_ID" val="diagram20205928_2*o_h_i*1_1_3"/>
  <p:tag name="KSO_WM_TEMPLATE_CATEGORY" val="diagram"/>
  <p:tag name="KSO_WM_TEMPLATE_INDEX" val="2020592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SUBTYPE" val="d"/>
  <p:tag name="KSO_WM_UNIT_TYPE" val="o_h_i"/>
  <p:tag name="KSO_WM_UNIT_INDEX" val="1_2_3"/>
  <p:tag name="KSO_WM_UNIT_ID" val="diagram20205928_2*o_h_i*1_2_3"/>
  <p:tag name="KSO_WM_TEMPLATE_CATEGORY" val="diagram"/>
  <p:tag name="KSO_WM_TEMPLATE_INDEX" val="2020592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SUBTYPE" val="d"/>
  <p:tag name="KSO_WM_UNIT_TYPE" val="o_h_i"/>
  <p:tag name="KSO_WM_UNIT_INDEX" val="1_3_3"/>
  <p:tag name="KSO_WM_UNIT_ID" val="diagram20205928_2*o_h_i*1_3_3"/>
  <p:tag name="KSO_WM_TEMPLATE_CATEGORY" val="diagram"/>
  <p:tag name="KSO_WM_TEMPLATE_INDEX" val="2020592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您的正文，请尽量言简意赅的阐述观点。"/>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05928_2*o_h_f*1_2_1"/>
  <p:tag name="KSO_WM_TEMPLATE_CATEGORY" val="diagram"/>
  <p:tag name="KSO_WM_TEMPLATE_INDEX" val="20205928"/>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Lst>
</file>

<file path=ppt/tags/tag26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您的正文，请尽量言简意赅的阐述观点。"/>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05928_2*o_h_f*1_3_1"/>
  <p:tag name="KSO_WM_TEMPLATE_CATEGORY" val="diagram"/>
  <p:tag name="KSO_WM_TEMPLATE_INDEX" val="20205928"/>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Lst>
</file>

<file path=ppt/tags/tag2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SUBTYPE" val="d"/>
  <p:tag name="KSO_WM_UNIT_TYPE" val="o_h_i"/>
  <p:tag name="KSO_WM_UNIT_INDEX" val="1_2_2"/>
  <p:tag name="KSO_WM_UNIT_ID" val="diagram20205928_2*o_h_i*1_2_2"/>
  <p:tag name="KSO_WM_TEMPLATE_CATEGORY" val="diagram"/>
  <p:tag name="KSO_WM_TEMPLATE_INDEX" val="20205928"/>
  <p:tag name="KSO_WM_UNIT_LAYERLEVEL" val="1_1_1"/>
  <p:tag name="KSO_WM_TAG_VERSION" val="1.0"/>
  <p:tag name="KSO_WM_BEAUTIFY_FLAG" val="#wm#"/>
  <p:tag name="KSO_WM_UNIT_TEXT_FILL_FORE_SCHEMECOLOR_INDEX_BRIGHTNESS" val="0"/>
  <p:tag name="KSO_WM_UNIT_TEXT_FILL_FORE_SCHEMECOLOR_INDEX" val="6"/>
  <p:tag name="KSO_WM_UNIT_TEXT_FILL_TYPE" val="1"/>
  <p:tag name="KSO_WM_UNIT_USESOURCEFORMAT_APPLY" val="1"/>
</p:tagLst>
</file>

<file path=ppt/tags/tag2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SUBTYPE" val="d"/>
  <p:tag name="KSO_WM_UNIT_TYPE" val="o_h_i"/>
  <p:tag name="KSO_WM_UNIT_INDEX" val="1_3_2"/>
  <p:tag name="KSO_WM_UNIT_ID" val="diagram20205928_2*o_h_i*1_3_2"/>
  <p:tag name="KSO_WM_TEMPLATE_CATEGORY" val="diagram"/>
  <p:tag name="KSO_WM_TEMPLATE_INDEX" val="20205928"/>
  <p:tag name="KSO_WM_UNIT_LAYERLEVEL" val="1_1_1"/>
  <p:tag name="KSO_WM_TAG_VERSION" val="1.0"/>
  <p:tag name="KSO_WM_BEAUTIFY_FLAG" val="#wm#"/>
  <p:tag name="KSO_WM_UNIT_TEXT_FILL_FORE_SCHEMECOLOR_INDEX_BRIGHTNESS" val="0"/>
  <p:tag name="KSO_WM_UNIT_TEXT_FILL_FORE_SCHEMECOLOR_INDEX" val="7"/>
  <p:tag name="KSO_WM_UNIT_TEXT_FILL_TYPE" val="1"/>
  <p:tag name="KSO_WM_UNIT_USESOURCEFORMAT_APPLY" val="1"/>
</p:tagLst>
</file>

<file path=ppt/tags/tag2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9020_1*i*7"/>
  <p:tag name="KSO_WM_TEMPLATE_CATEGORY" val="diagram"/>
  <p:tag name="KSO_WM_TEMPLATE_INDEX" val="20209020"/>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894054ed1e2fb7faf9"/>
  <p:tag name="KSO_WM_TEMPLATE_ASSEMBLE_GROUPID" val="60656e894054ed1e2fb7faf9"/>
</p:tagLst>
</file>

<file path=ppt/tags/tag2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9020_1*i*8"/>
  <p:tag name="KSO_WM_TEMPLATE_CATEGORY" val="diagram"/>
  <p:tag name="KSO_WM_TEMPLATE_INDEX" val="20209020"/>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894054ed1e2fb7faf9"/>
  <p:tag name="KSO_WM_TEMPLATE_ASSEMBLE_GROUPID" val="60656e894054ed1e2fb7faf9"/>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8183"/>
  <p:tag name="KSO_WM_SLIDE_LAYOUT_INFO" val="{&quot;backgroundInfo&quot;:[{&quot;bottom&quot;:0,&quot;bottomAbs&quot;:false,&quot;left&quot;:0,&quot;leftAbs&quot;:false,&quot;right&quot;:0,&quot;rightAbs&quot;:false,&quot;top&quot;:0,&quot;topAbs&quot;:false,&quot;type&quot;:&quot;general&quot;}],&quot;direction&quot;:1,&quot;id&quot;:&quot;2021-04-01T15:01:18&quot;,&quot;maxSize&quot;:{&quot;size1&quot;:65},&quot;minSize&quot;:{&quot;size1&quot;:58.8},&quot;normalSize&quot;:{&quot;size1&quot;:63.28125},&quot;subLayout&quot;:[{&quot;id&quot;:&quot;2021-04-01T15:01:18&quot;,&quot;margin&quot;:{&quot;bottom&quot;:1.9049999713897705,&quot;left&quot;:2.117000102996826,&quot;right&quot;:0.847000002861023,&quot;top&quot;:1.9049999713897705},&quot;type&quot;:0},{&quot;id&quot;:&quot;2021-04-01T15:01:18&quot;,&quot;maxSize&quot;:{&quot;size1&quot;:51.122828188775266},&quot;minSize&quot;:{&quot;size1&quot;:40.022828188775264},&quot;normalSize&quot;:{&quot;size1&quot;:46.622828188775266},&quot;subLayout&quot;:[{&quot;id&quot;:&quot;2021-04-01T15:01:18&quot;,&quot;margin&quot;:{&quot;bottom&quot;:0,&quot;left&quot;:0.847000002861023,&quot;right&quot;:1.6929999589920044,&quot;top&quot;:5.502999782562256},&quot;type&quot;:0},{&quot;id&quot;:&quot;2021-04-01T15:01:18&quot;,&quot;margin&quot;:{&quot;bottom&quot;:5.079999923706055,&quot;left&quot;:0.847000002861023,&quot;right&quot;:1.6929999589920044,&quot;top&quot;:0.4230000674724579},&quot;type&quot;:0}],&quot;type&quot;:0}],&quot;type&quot;:0}"/>
  <p:tag name="KSO_WM_SLIDE_BACKGROUND" val="[&quot;general&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9e580e73d2384101fd953c"/>
  <p:tag name="KSO_WM_CHIP_FILLPROP" val="[[{&quot;fill_id&quot;:&quot;b65846cd445d4d1583a065ba62d6aedd&quot;,&quot;fill_align&quot;:&quot;cm&quot;,&quot;text_align&quot;:&quot;lm&quot;,&quot;text_direction&quot;:&quot;horizontal&quot;,&quot;chip_types&quot;:[&quot;diagram&quot;,&quot;text&quot;,&quot;picture&quot;,&quot;chart&quot;,&quot;table&quot;,&quot;video&quot;],&quot;support_features&quot;:[&quot;collage&quot;,&quot;carousel&quot;]},{&quot;fill_id&quot;:&quot;5d207215ddee4279ba33d9631abf83e4&quot;,&quot;fill_align&quot;:&quot;lb&quot;,&quot;text_align&quot;:&quot;lb&quot;,&quot;text_direction&quot;:&quot;horizontal&quot;,&quot;chip_types&quot;:[&quot;text&quot;,&quot;header&quot;]},{&quot;fill_id&quot;:&quot;a3cb1cb1581745268eab03ecb1d66a07&quot;,&quot;fill_align&quot;:&quot;lt&quot;,&quot;text_align&quot;:&quot;lt&quot;,&quot;text_direction&quot;:&quot;horizontal&quot;,&quot;chip_types&quot;:[&quot;text&quot;]}]]"/>
  <p:tag name="KSO_WM_SLIDE_ID" val="diagram2020818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01*425"/>
  <p:tag name="KSO_WM_SLIDE_POSITION" val="60*24"/>
  <p:tag name="KSO_WM_TAG_VERSION" val="1.0"/>
  <p:tag name="KSO_WM_SLIDE_LAYOUT" val="a_d_f"/>
  <p:tag name="KSO_WM_SLIDE_LAYOUT_CNT" val="1_1_1"/>
  <p:tag name="KSO_WM_SLIDE_CAN_ADD_NAVIGATION" val="1"/>
  <p:tag name="KSO_WM_CHIP_GROUPID" val="5e9e580e73d2384101fd953b"/>
  <p:tag name="KSO_WM_SLIDE_BK_DARK_LIGHT" val="2"/>
  <p:tag name="KSO_WM_SLIDE_BACKGROUND_TYPE" val="general"/>
  <p:tag name="KSO_WM_SLIDE_SUPPORT_FEATURE_TYPE" val="3"/>
  <p:tag name="KSO_WM_TEMPLATE_ASSEMBLE_XID" val="60656e794054ed1e2fb7f99c"/>
  <p:tag name="KSO_WM_TEMPLATE_ASSEMBLE_GROUPID" val="60656e794054ed1e2fb7f99c"/>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wm#"/>
  <p:tag name="KSO_WM_UNIT_VALUE" val="1269*1904"/>
  <p:tag name="KSO_WM_UNIT_HIGHLIGHT" val="0"/>
  <p:tag name="KSO_WM_UNIT_DIAGRAM_ISNUMVISUAL" val="0"/>
  <p:tag name="KSO_WM_UNIT_DIAGRAM_ISREFERUNIT" val="0"/>
  <p:tag name="KSO_WM_UNIT_TYPE" val="d"/>
  <p:tag name="KSO_WM_UNIT_INDEX" val="1"/>
  <p:tag name="KSO_WM_UNIT_ID" val="diagram20208183_1*d*1"/>
  <p:tag name="KSO_WM_TEMPLATE_CATEGORY" val="diagram"/>
  <p:tag name="KSO_WM_TEMPLATE_INDEX" val="20208183"/>
  <p:tag name="KSO_WM_UNIT_LAYERLEVEL" val="1"/>
  <p:tag name="KSO_WM_TAG_VERSION" val="1.0"/>
  <p:tag name="KSO_WM_CHIP_GROUPID" val="5e7310da9a230a26b9e88a19"/>
  <p:tag name="KSO_WM_CHIP_XID" val="5e7310da9a230a26b9e88a1a"/>
  <p:tag name="KSO_WM_UNIT_DEC_AREA_ID" val="ac7c0ab397f84a2f809536be8683ecc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8eb7584194f74694b141ac7d12f153e3"/>
  <p:tag name="KSO_WM_UNIT_PLACING_PICTURE" val="8eb7584194f74694b141ac7d12f153e3"/>
  <p:tag name="KSO_WM_UNIT_SUPPORT_UNIT_TYPE" val="[&quot;l&quot;,&quot;m&quot;,&quot;n&quot;,&quot;o&quot;,&quot;p&quot;,&quot;q&quot;,&quot;r&quot;,&quot;δ&quot;,&quot;ε&quot;,&quot;ζ&quot;,&quot;η&quot;,&quot;d&quot;,&quot;α&quot;,&quot;β&quot;,&quot;θ&quot;]"/>
  <p:tag name="KSO_WM_TEMPLATE_ASSEMBLE_XID" val="60656e794054ed1e2fb7f99c"/>
  <p:tag name="KSO_WM_TEMPLATE_ASSEMBLE_GROUPID" val="60656e794054ed1e2fb7f99c"/>
  <p:tag name="KSO_WM_UNIT_PLACING_PICTURE_USER_VIEWPORT" val="{&quot;height&quot;:6528,&quot;width&quot;:8016}"/>
  <p:tag name="KSO_WM_UNIT_PLACING_PICTURE_INFO" val="{&quot;code&quot;:&quot;&quot;,&quot;full_picture&quot;:false,&quot;margin&quot;:{&quot;bottom&quot;:14.211399954181076,&quot;top&quot;:13.878329865828817},&quot;scheme&quot;:&quot;4-0&quot;,&quot;spacing&quot;:5}"/>
  <p:tag name="KSO_WM_UNIT_PLACING_PICTURE_USER_VIEWPORT_SMARTMENU" val="{&quot;height&quot;:4237.948074423052,&quot;width&quot;:5212.95080148429}"/>
  <p:tag name="KSO_WM_UNIT_PLACING_PICTURE_USER_RELATIVERECTANGLE_SMARTMENU" val="{&quot;bottom&quot;:0.00086322099504774,&quot;left&quot;:0,&quot;right&quot;:0,&quot;top&quot;:0.00086322099504774}"/>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wm#"/>
  <p:tag name="KSO_WM_UNIT_VALUE" val="1269*1904"/>
  <p:tag name="KSO_WM_UNIT_HIGHLIGHT" val="0"/>
  <p:tag name="KSO_WM_UNIT_DIAGRAM_ISNUMVISUAL" val="0"/>
  <p:tag name="KSO_WM_UNIT_DIAGRAM_ISREFERUNIT" val="0"/>
  <p:tag name="KSO_WM_UNIT_TYPE" val="d"/>
  <p:tag name="KSO_WM_UNIT_INDEX" val="1"/>
  <p:tag name="KSO_WM_UNIT_ID" val="diagram20208183_1*d*1"/>
  <p:tag name="KSO_WM_TEMPLATE_CATEGORY" val="diagram"/>
  <p:tag name="KSO_WM_TEMPLATE_INDEX" val="20208183"/>
  <p:tag name="KSO_WM_UNIT_LAYERLEVEL" val="1"/>
  <p:tag name="KSO_WM_TAG_VERSION" val="1.0"/>
  <p:tag name="KSO_WM_CHIP_GROUPID" val="5e7310da9a230a26b9e88a19"/>
  <p:tag name="KSO_WM_CHIP_XID" val="5e7310da9a230a26b9e88a1a"/>
  <p:tag name="KSO_WM_UNIT_DEC_AREA_ID" val="ac7c0ab397f84a2f809536be8683ecc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8eb7584194f74694b141ac7d12f153e3"/>
  <p:tag name="KSO_WM_UNIT_PLACING_PICTURE" val="8eb7584194f74694b141ac7d12f153e3"/>
  <p:tag name="KSO_WM_UNIT_SUPPORT_UNIT_TYPE" val="[&quot;l&quot;,&quot;m&quot;,&quot;n&quot;,&quot;o&quot;,&quot;p&quot;,&quot;q&quot;,&quot;r&quot;,&quot;δ&quot;,&quot;ε&quot;,&quot;ζ&quot;,&quot;η&quot;,&quot;d&quot;,&quot;α&quot;,&quot;β&quot;,&quot;θ&quot;]"/>
  <p:tag name="KSO_WM_TEMPLATE_ASSEMBLE_XID" val="60656e794054ed1e2fb7f99c"/>
  <p:tag name="KSO_WM_TEMPLATE_ASSEMBLE_GROUPID" val="60656e794054ed1e2fb7f99c"/>
  <p:tag name="KSO_WM_UNIT_PLACING_PICTURE_USER_VIEWPORT" val="{&quot;height&quot;:5316,&quot;width&quot;:7500}"/>
  <p:tag name="KSO_WM_UNIT_PLACING_PICTURE_INFO" val="{&quot;code&quot;:&quot;&quot;,&quot;full_picture&quot;:false,&quot;margin&quot;:{&quot;bottom&quot;:14.211399954181076,&quot;top&quot;:13.878329865828817},&quot;scheme&quot;:&quot;4-0&quot;,&quot;spacing&quot;:5}"/>
  <p:tag name="KSO_WM_UNIT_PLACING_PICTURE_USER_VIEWPORT_SMARTMENU" val="{&quot;height&quot;:3592.107430934929,&quot;width&quot;:5107.129764921958}"/>
  <p:tag name="KSO_WM_UNIT_PLACING_PICTURE_USER_RELATIVERECTANGLE_SMARTMENU" val="{&quot;bottom&quot;:0.0038434609153685526,&quot;left&quot;:0,&quot;right&quot;:0,&quot;top&quot;:0.0038434609153685526}"/>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wm#"/>
  <p:tag name="KSO_WM_UNIT_VALUE" val="1269*1904"/>
  <p:tag name="KSO_WM_UNIT_HIGHLIGHT" val="0"/>
  <p:tag name="KSO_WM_UNIT_DIAGRAM_ISNUMVISUAL" val="0"/>
  <p:tag name="KSO_WM_UNIT_DIAGRAM_ISREFERUNIT" val="0"/>
  <p:tag name="KSO_WM_UNIT_TYPE" val="d"/>
  <p:tag name="KSO_WM_UNIT_INDEX" val="1"/>
  <p:tag name="KSO_WM_UNIT_ID" val="diagram20208183_1*d*1"/>
  <p:tag name="KSO_WM_TEMPLATE_CATEGORY" val="diagram"/>
  <p:tag name="KSO_WM_TEMPLATE_INDEX" val="20208183"/>
  <p:tag name="KSO_WM_UNIT_LAYERLEVEL" val="1"/>
  <p:tag name="KSO_WM_TAG_VERSION" val="1.0"/>
  <p:tag name="KSO_WM_CHIP_GROUPID" val="5e7310da9a230a26b9e88a19"/>
  <p:tag name="KSO_WM_CHIP_XID" val="5e7310da9a230a26b9e88a1a"/>
  <p:tag name="KSO_WM_UNIT_DEC_AREA_ID" val="ac7c0ab397f84a2f809536be8683ecc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8eb7584194f74694b141ac7d12f153e3"/>
  <p:tag name="KSO_WM_UNIT_PLACING_PICTURE" val="8eb7584194f74694b141ac7d12f153e3"/>
  <p:tag name="KSO_WM_UNIT_SUPPORT_UNIT_TYPE" val="[&quot;l&quot;,&quot;m&quot;,&quot;n&quot;,&quot;o&quot;,&quot;p&quot;,&quot;q&quot;,&quot;r&quot;,&quot;δ&quot;,&quot;ε&quot;,&quot;ζ&quot;,&quot;η&quot;,&quot;d&quot;,&quot;α&quot;,&quot;β&quot;,&quot;θ&quot;]"/>
  <p:tag name="KSO_WM_TEMPLATE_ASSEMBLE_XID" val="60656e794054ed1e2fb7f99c"/>
  <p:tag name="KSO_WM_TEMPLATE_ASSEMBLE_GROUPID" val="60656e794054ed1e2fb7f99c"/>
  <p:tag name="KSO_WM_UNIT_PLACING_PICTURE_USER_VIEWPORT" val="{&quot;height&quot;:5400,&quot;width&quot;:9600}"/>
  <p:tag name="KSO_WM_UNIT_PLACING_PICTURE_INFO" val="{&quot;code&quot;:&quot;&quot;,&quot;full_picture&quot;:false,&quot;margin&quot;:{&quot;bottom&quot;:14.211399954181076,&quot;top&quot;:13.878329865828817},&quot;scheme&quot;:&quot;4-0&quot;,&quot;spacing&quot;:5}"/>
  <p:tag name="KSO_WM_UNIT_PLACING_PICTURE_USER_VIEWPORT_SMARTMENU" val="{&quot;height&quot;:2880.297002028311,&quot;width&quot;:5212.95080148429}"/>
  <p:tag name="KSO_WM_UNIT_PLACING_PICTURE_USER_RELATIVERECTANGLE_SMARTMENU" val="{&quot;bottom&quot;:0.008864729535917328,&quot;left&quot;:0,&quot;right&quot;:0,&quot;top&quot;:0.008864729535917328}"/>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wm#"/>
  <p:tag name="KSO_WM_UNIT_VALUE" val="1269*1904"/>
  <p:tag name="KSO_WM_UNIT_HIGHLIGHT" val="0"/>
  <p:tag name="KSO_WM_UNIT_DIAGRAM_ISNUMVISUAL" val="0"/>
  <p:tag name="KSO_WM_UNIT_DIAGRAM_ISREFERUNIT" val="0"/>
  <p:tag name="KSO_WM_UNIT_TYPE" val="d"/>
  <p:tag name="KSO_WM_UNIT_INDEX" val="1"/>
  <p:tag name="KSO_WM_UNIT_ID" val="diagram20208183_1*d*1"/>
  <p:tag name="KSO_WM_TEMPLATE_CATEGORY" val="diagram"/>
  <p:tag name="KSO_WM_TEMPLATE_INDEX" val="20208183"/>
  <p:tag name="KSO_WM_UNIT_LAYERLEVEL" val="1"/>
  <p:tag name="KSO_WM_TAG_VERSION" val="1.0"/>
  <p:tag name="KSO_WM_CHIP_GROUPID" val="5e7310da9a230a26b9e88a19"/>
  <p:tag name="KSO_WM_CHIP_XID" val="5e7310da9a230a26b9e88a1a"/>
  <p:tag name="KSO_WM_UNIT_DEC_AREA_ID" val="ac7c0ab397f84a2f809536be8683ecc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8eb7584194f74694b141ac7d12f153e3"/>
  <p:tag name="KSO_WM_UNIT_PLACING_PICTURE" val="8eb7584194f74694b141ac7d12f153e3"/>
  <p:tag name="KSO_WM_UNIT_SUPPORT_UNIT_TYPE" val="[&quot;l&quot;,&quot;m&quot;,&quot;n&quot;,&quot;o&quot;,&quot;p&quot;,&quot;q&quot;,&quot;r&quot;,&quot;δ&quot;,&quot;ε&quot;,&quot;ζ&quot;,&quot;η&quot;,&quot;d&quot;,&quot;α&quot;,&quot;β&quot;,&quot;θ&quot;]"/>
  <p:tag name="KSO_WM_TEMPLATE_ASSEMBLE_XID" val="60656e794054ed1e2fb7f99c"/>
  <p:tag name="KSO_WM_TEMPLATE_ASSEMBLE_GROUPID" val="60656e794054ed1e2fb7f99c"/>
  <p:tag name="KSO_WM_UNIT_PLACING_PICTURE_USER_VIEWPORT" val="{&quot;height&quot;:5778,&quot;width&quot;:8304}"/>
  <p:tag name="KSO_WM_UNIT_PLACING_PICTURE_INFO" val="{&quot;code&quot;:&quot;&quot;,&quot;full_picture&quot;:false,&quot;margin&quot;:{&quot;bottom&quot;:14.211399954181076,&quot;top&quot;:13.878329865828817},&quot;scheme&quot;:&quot;4-0&quot;,&quot;spacing&quot;:5}"/>
  <p:tag name="KSO_WM_UNIT_PLACING_PICTURE_USER_VIEWPORT_SMARTMENU" val="{&quot;height&quot;:3526.1376455164345,&quot;width&quot;:5107.129764921958}"/>
  <p:tag name="KSO_WM_UNIT_PLACING_PICTURE_USER_RELATIVERECTANGLE_SMARTMENU" val="{&quot;bottom&quot;:0.0036814022998594817,&quot;left&quot;:0,&quot;right&quot;:0,&quot;top&quot;:0.0036814022998594817}"/>
</p:tagLst>
</file>

<file path=ppt/tags/tag27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diagram20208183_1*a*1"/>
  <p:tag name="KSO_WM_TEMPLATE_CATEGORY" val="diagram"/>
  <p:tag name="KSO_WM_TEMPLATE_INDEX" val="20208183"/>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43e463d69417497e83e2109ae302c59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ec11e9dedab741f69120be7e7515eb4d"/>
  <p:tag name="KSO_WM_UNIT_TEXT_FILL_FORE_SCHEMECOLOR_INDEX_BRIGHTNESS" val="0"/>
  <p:tag name="KSO_WM_UNIT_TEXT_FILL_FORE_SCHEMECOLOR_INDEX" val="13"/>
  <p:tag name="KSO_WM_UNIT_TEXT_FILL_TYPE" val="1"/>
  <p:tag name="KSO_WM_TEMPLATE_ASSEMBLE_XID" val="60656e794054ed1e2fb7f99c"/>
  <p:tag name="KSO_WM_TEMPLATE_ASSEMBLE_GROUPID" val="60656e794054ed1e2fb7f99c"/>
</p:tagLst>
</file>

<file path=ppt/tags/tag272.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183_1*f*1"/>
  <p:tag name="KSO_WM_TEMPLATE_CATEGORY" val="diagram"/>
  <p:tag name="KSO_WM_TEMPLATE_INDEX" val="20208183"/>
  <p:tag name="KSO_WM_UNIT_LAYERLEVEL" val="1"/>
  <p:tag name="KSO_WM_TAG_VERSION" val="1.0"/>
  <p:tag name="KSO_WM_BEAUTIFY_FLAG" val="#wm#"/>
  <p:tag name="KSO_WM_UNIT_DEFAULT_FONT" val="14;20;2"/>
  <p:tag name="KSO_WM_UNIT_BLOCK" val="0"/>
  <p:tag name="KSO_WM_UNIT_VALUE" val="39"/>
  <p:tag name="KSO_WM_UNIT_SHOW_EDIT_AREA_INDICATION" val="1"/>
  <p:tag name="KSO_WM_CHIP_GROUPID" val="5e6b05596848fb12bee65ac8"/>
  <p:tag name="KSO_WM_CHIP_XID" val="5e6b05596848fb12bee65aca"/>
  <p:tag name="KSO_WM_UNIT_DEC_AREA_ID" val="f2c510fd4a5641a7a33af56aeeda27e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6d033c2302a442599b74b82612277f76"/>
  <p:tag name="KSO_WM_UNIT_TEXT_FILL_FORE_SCHEMECOLOR_INDEX_BRIGHTNESS" val="0.25"/>
  <p:tag name="KSO_WM_UNIT_TEXT_FILL_FORE_SCHEMECOLOR_INDEX" val="13"/>
  <p:tag name="KSO_WM_UNIT_TEXT_FILL_TYPE" val="1"/>
  <p:tag name="KSO_WM_TEMPLATE_ASSEMBLE_XID" val="60656e794054ed1e2fb7f99c"/>
  <p:tag name="KSO_WM_TEMPLATE_ASSEMBLE_GROUPID" val="60656e794054ed1e2fb7f99c"/>
</p:tagLst>
</file>

<file path=ppt/tags/tag2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183_1*i*1"/>
  <p:tag name="KSO_WM_TEMPLATE_CATEGORY" val="diagram"/>
  <p:tag name="KSO_WM_TEMPLATE_INDEX" val="20208183"/>
  <p:tag name="KSO_WM_UNIT_LAYERLEVEL" val="1"/>
  <p:tag name="KSO_WM_TAG_VERSION" val="1.0"/>
  <p:tag name="KSO_WM_BEAUTIFY_FLAG" val="#wm#"/>
  <p:tag name="KSO_WM_UNIT_BLOCK" val="0"/>
  <p:tag name="KSO_WM_UNIT_SM_LIMIT_TYPE" val="1"/>
  <p:tag name="KSO_WM_UNIT_DECORATE_INFO" val="{&quot;ReferentInfo&quot;:{&quot;Id&quot;:&quot;slide&quot;,&quot;X&quot;:{&quot;Pos&quot;:2},&quot;Y&quot;:{&quot;Pos&quot;:0}},&quot;DecorateInfoX&quot;:{&quot;Pos&quot;:2,&quot;IsAbs&quot;:false},&quot;DecorateInfoY&quot;:{&quot;Pos&quot;:0,&quot;IsAbs&quot;:false},&quot;DecorateInfoW&quot;:{&quot;IsAbs&quot;:true},&quot;DecorateInfoH&quot;:{&quot;IsAbs&quot;:true},&quot;whChangeMode&quot;:0}"/>
  <p:tag name="KSO_WM_UNIT_DEC_AREA_ID" val="ea1f6b76c75143b084b50d3a08d3d9c2"/>
  <p:tag name="KSO_WM_CHIP_GROUPID" val="5e9e580e73d2384101fd953b"/>
  <p:tag name="KSO_WM_CHIP_XID" val="5e9e580e73d2384101fd953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e794054ed1e2fb7f99c"/>
  <p:tag name="KSO_WM_TEMPLATE_ASSEMBLE_GROUPID" val="60656e794054ed1e2fb7f99c"/>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2448"/>
  <p:tag name="KSO_WM_SLIDE_ID" val="diagram20212448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SLIDE_LAYOUT" val="a_f"/>
  <p:tag name="KSO_WM_SLIDE_LAYOUT_CNT" val="1_1"/>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direction&quot;:1,&quot;id&quot;:&quot;2021-04-01T15:36:41&quot;,&quot;maxSize&quot;:{&quot;size1&quot;:45},&quot;minSize&quot;:{&quot;size1&quot;:45},&quot;normalSize&quot;:{&quot;size1&quot;:45},&quot;subLayout&quot;:[{&quot;id&quot;:&quot;2021-04-01T15:36:41&quot;,&quot;margin&quot;:{&quot;bottom&quot;:8.467000007629395,&quot;left&quot;:2.9629998207092285,&quot;right&quot;:3.809999942779541,&quot;top&quot;:6.7729997634887695},&quot;type&quot;:0},{&quot;id&quot;:&quot;2021-04-01T15:36:41&quot;,&quot;margin&quot;:{&quot;bottom&quot;:4.657000541687012,&quot;left&quot;:0,&quot;right&quot;:5.079999923706055,&quot;top&quot;:4.657000541687012},&quot;type&quot;:0}],&quot;type&quot;:0}"/>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rm&quot;,&quot;text_direction&quot;:&quot;horizontal&quot;,&quot;support_big_font&quot;:true,&quot;fill_id&quot;:&quot;cb509c17ded54b42a5e9a84a0ad13dd5&quot;,&quot;fill_align&quot;:&quot;rm&quot;,&quot;chip_types&quot;:[&quot;header&quot;]},{&quot;text_align&quot;:&quot;lm&quot;,&quot;text_direction&quot;:&quot;horizontal&quot;,&quot;support_features&quot;:[&quot;collage&quot;,&quot;carousel&quot;],&quot;support_big_font&quot;:true,&quot;fill_id&quot;:&quot;e3486b1120c742108a49a661a8c9d9f1&quot;,&quot;fill_align&quot;:&quot;lm&quot;,&quot;chip_types&quot;:[&quot;text&quot;,&quot;picture&quot;,&quot;chart&quot;,&quot;table&quot;]}]]"/>
  <p:tag name="KSO_WM_SLIDE_SIZE" val="960*540"/>
  <p:tag name="KSO_WM_SLIDE_POSITION" val="0*0"/>
  <p:tag name="KSO_WM_CHIP_XID" val="5f229415dda340fd2c9b5869"/>
  <p:tag name="KSO_WM_CHIP_DECFILLPROP" val="[]"/>
  <p:tag name="KSO_WM_CHIP_GROUPID" val="5f229415dda340fd2c9b5868"/>
  <p:tag name="KSO_WM_SLIDE_BK_DARK_LIGHT" val="2"/>
  <p:tag name="KSO_WM_SLIDE_BACKGROUND_TYPE" val="general"/>
  <p:tag name="KSO_WM_SLIDE_SUPPORT_FEATURE_TYPE" val="0"/>
  <p:tag name="KSO_WM_TEMPLATE_ASSEMBLE_XID" val="60656f444054ed1e2fb8068c"/>
  <p:tag name="KSO_WM_TEMPLATE_ASSEMBLE_GROUPID" val="60656f444054ed1e2fb8068c"/>
</p:tagLst>
</file>

<file path=ppt/tags/tag275.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2"/>
  <p:tag name="KSO_WM_UNIT_DEC_AREA_ID" val="26a9ccf0e73b4d1f84674de5ed0b5c14"/>
  <p:tag name="KSO_WM_UNIT_HIGHLIGHT" val="0"/>
  <p:tag name="KSO_WM_UNIT_COMPATIBLE" val="0"/>
  <p:tag name="KSO_WM_UNIT_DIAGRAM_ISNUMVISUAL" val="0"/>
  <p:tag name="KSO_WM_UNIT_DIAGRAM_ISREFERUNIT" val="0"/>
  <p:tag name="KSO_WM_UNIT_TYPE" val="i"/>
  <p:tag name="KSO_WM_UNIT_INDEX" val="1"/>
  <p:tag name="KSO_WM_UNIT_ID" val="diagram20212448_1*i*1"/>
  <p:tag name="KSO_WM_TEMPLATE_CATEGORY" val="diagram"/>
  <p:tag name="KSO_WM_TEMPLATE_INDEX" val="20212448"/>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229415dda340fd2c9b5868"/>
  <p:tag name="KSO_WM_CHIP_XID" val="5f229415dda340fd2c9b5869"/>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
  <p:tag name="KSO_WM_UNIT_TEXT_FILL_FORE_SCHEMECOLOR_INDEX" val="2"/>
  <p:tag name="KSO_WM_UNIT_TEXT_FILL_TYPE" val="1"/>
  <p:tag name="KSO_WM_UNIT_VALUE" val="1325"/>
  <p:tag name="KSO_WM_TEMPLATE_ASSEMBLE_XID" val="60656f444054ed1e2fb8068c"/>
  <p:tag name="KSO_WM_TEMPLATE_ASSEMBLE_GROUPID" val="60656f444054ed1e2fb8068c"/>
</p:tagLst>
</file>

<file path=ppt/tags/tag276.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2"/>
  <p:tag name="KSO_WM_UNIT_DEC_AREA_ID" val="7615c596ff1945c3b89be150430fe5cf"/>
  <p:tag name="KSO_WM_UNIT_HIGHLIGHT" val="0"/>
  <p:tag name="KSO_WM_UNIT_COMPATIBLE" val="0"/>
  <p:tag name="KSO_WM_UNIT_DIAGRAM_ISNUMVISUAL" val="0"/>
  <p:tag name="KSO_WM_UNIT_DIAGRAM_ISREFERUNIT" val="0"/>
  <p:tag name="KSO_WM_UNIT_TYPE" val="i"/>
  <p:tag name="KSO_WM_UNIT_INDEX" val="2"/>
  <p:tag name="KSO_WM_UNIT_ID" val="diagram20212448_1*i*2"/>
  <p:tag name="KSO_WM_TEMPLATE_CATEGORY" val="diagram"/>
  <p:tag name="KSO_WM_TEMPLATE_INDEX" val="20212448"/>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229415dda340fd2c9b5868"/>
  <p:tag name="KSO_WM_CHIP_XID" val="5f229415dda340fd2c9b5869"/>
  <p:tag name="KSO_WM_UNIT_FILL_FORE_SCHEMECOLOR_INDEX_BRIGHTNESS" val="0"/>
  <p:tag name="KSO_WM_UNIT_FILL_FORE_SCHEMECOLOR_INDEX" val="1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748"/>
  <p:tag name="KSO_WM_TEMPLATE_ASSEMBLE_XID" val="60656f444054ed1e2fb8068c"/>
  <p:tag name="KSO_WM_TEMPLATE_ASSEMBLE_GROUPID" val="60656f444054ed1e2fb8068c"/>
</p:tagLst>
</file>

<file path=ppt/tags/tag277.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2"/>
  <p:tag name="KSO_WM_UNIT_DEC_AREA_ID" val="b63f246397164817bf41cf6556c15022"/>
  <p:tag name="KSO_WM_UNIT_HIGHLIGHT" val="0"/>
  <p:tag name="KSO_WM_UNIT_COMPATIBLE" val="0"/>
  <p:tag name="KSO_WM_UNIT_DIAGRAM_ISNUMVISUAL" val="0"/>
  <p:tag name="KSO_WM_UNIT_DIAGRAM_ISREFERUNIT" val="0"/>
  <p:tag name="KSO_WM_UNIT_TYPE" val="i"/>
  <p:tag name="KSO_WM_UNIT_INDEX" val="3"/>
  <p:tag name="KSO_WM_UNIT_ID" val="diagram20212448_1*i*3"/>
  <p:tag name="KSO_WM_TEMPLATE_CATEGORY" val="diagram"/>
  <p:tag name="KSO_WM_TEMPLATE_INDEX" val="20212448"/>
  <p:tag name="KSO_WM_UNIT_LAYERLEVEL" val="1"/>
  <p:tag name="KSO_WM_TAG_VERSION" val="1.0"/>
  <p:tag name="KSO_WM_BEAUTIFY_FLAG" val="#wm#"/>
  <p:tag name="KSO_WM_UNIT_DECORATE_INFO" val="{&quot;DecorateInfoH&quot;:{&quot;IsAbs&quot;:true},&quot;DecorateInfoW&quot;:{&quot;IsAbs&quot;:true},&quot;DecorateInfoX&quot;:{&quot;IsAbs&quot;:true,&quot;Pos&quot;:2},&quot;DecorateInfoY&quot;:{&quot;IsAbs&quot;:true,&quot;Pos&quot;:2},&quot;ReferentInfo&quot;:{&quot;Id&quot;:&quot;03a9f8db1f9a459bbda07269ee35e8d7&quot;,&quot;X&quot;:{&quot;Pos&quot;:2},&quot;Y&quot;:{&quot;Pos&quot;:2}},&quot;whChangeMode&quot;:0}"/>
  <p:tag name="KSO_WM_CHIP_GROUPID" val="5f229415dda340fd2c9b5868"/>
  <p:tag name="KSO_WM_CHIP_XID" val="5f229415dda340fd2c9b5869"/>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5"/>
  <p:tag name="KSO_WM_TEMPLATE_ASSEMBLE_XID" val="60656f444054ed1e2fb8068c"/>
  <p:tag name="KSO_WM_TEMPLATE_ASSEMBLE_GROUPID" val="60656f444054ed1e2fb8068c"/>
</p:tagLst>
</file>

<file path=ppt/tags/tag27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2448_1*a*1"/>
  <p:tag name="KSO_WM_TEMPLATE_CATEGORY" val="diagram"/>
  <p:tag name="KSO_WM_TEMPLATE_INDEX" val="20212448"/>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03a9f8db1f9a459bbda07269ee35e8d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rm&quot;,&quot;fill_mode&quot;:&quot;full&quot;,&quot;sacle_strategy&quot;:&quot;smart&quot;}"/>
  <p:tag name="KSO_WM_ASSEMBLE_CHIP_INDEX" val="68a4e95e952f41c8a5d9e00167f3460a"/>
  <p:tag name="KSO_WM_UNIT_SUPPORT_BIG_FONT" val="1"/>
  <p:tag name="KSO_WM_UNIT_TEXT_FILL_FORE_SCHEMECOLOR_INDEX_BRIGHTNESS" val="0"/>
  <p:tag name="KSO_WM_UNIT_TEXT_FILL_FORE_SCHEMECOLOR_INDEX" val="13"/>
  <p:tag name="KSO_WM_UNIT_TEXT_FILL_TYPE" val="1"/>
  <p:tag name="KSO_WM_TEMPLATE_ASSEMBLE_XID" val="60656f444054ed1e2fb8068c"/>
  <p:tag name="KSO_WM_TEMPLATE_ASSEMBLE_GROUPID" val="60656f444054ed1e2fb8068c"/>
</p:tagLst>
</file>

<file path=ppt/tags/tag279.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448_1*f*1"/>
  <p:tag name="KSO_WM_TEMPLATE_CATEGORY" val="diagram"/>
  <p:tag name="KSO_WM_TEMPLATE_INDEX" val="20212448"/>
  <p:tag name="KSO_WM_UNIT_LAYERLEVEL" val="1"/>
  <p:tag name="KSO_WM_TAG_VERSION" val="1.0"/>
  <p:tag name="KSO_WM_BEAUTIFY_FLAG" val="#wm#"/>
  <p:tag name="KSO_WM_UNIT_DEFAULT_FONT" val="14;20;2"/>
  <p:tag name="KSO_WM_UNIT_BLOCK" val="0"/>
  <p:tag name="KSO_WM_UNIT_VALUE" val="85"/>
  <p:tag name="KSO_WM_UNIT_SHOW_EDIT_AREA_INDICATION" val="1"/>
  <p:tag name="KSO_WM_CHIP_GROUPID" val="5e6b05596848fb12bee65ac8"/>
  <p:tag name="KSO_WM_CHIP_XID" val="5e6b05596848fb12bee65aca"/>
  <p:tag name="KSO_WM_UNIT_DEC_AREA_ID" val="79ca83d956ce4dbeb1142a3a68e3455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bf2f0fb6a9f465ca8c8f67f6ab8b409"/>
  <p:tag name="KSO_WM_UNIT_SUPPORT_BIG_FONT" val="1"/>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60656f444054ed1e2fb8068c"/>
  <p:tag name="KSO_WM_TEMPLATE_ASSEMBLE_GROUPID" val="60656f444054ed1e2fb8068c"/>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1223"/>
  <p:tag name="KSO_WM_SLIDE_ID" val="diagram2021122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56"/>
  <p:tag name="KSO_WM_SLIDE_POSITION" val="0*0"/>
  <p:tag name="KSO_WM_TAG_VERSION" val="1.0"/>
  <p:tag name="KSO_WM_SLIDE_LAYOUT" val="a_f"/>
  <p:tag name="KSO_WM_SLIDE_LAYOUT_CNT" val="1_2"/>
  <p:tag name="KSO_WM_SLIDE_LAYOUT_INFO" val="{&quot;id&quot;:&quot;2021-04-01T15:11:52&quot;,&quot;maxSize&quot;:{&quot;size1&quot;:13.3},&quot;minSize&quot;:{&quot;size1&quot;:13.3},&quot;normalSize&quot;:{&quot;size1&quot;:13.3},&quot;subLayout&quot;:[{&quot;backgroundInfo&quot;:[{&quot;bottom&quot;:0,&quot;bottomAbs&quot;:false,&quot;left&quot;:0,&quot;leftAbs&quot;:false,&quot;right&quot;:0,&quot;rightAbs&quot;:false,&quot;top&quot;:0,&quot;topAbs&quot;:false,&quot;type&quot;:&quot;navigation&quot;}],&quot;id&quot;:&quot;2021-04-01T15:11:52&quot;,&quot;margin&quot;:{&quot;bottom&quot;:0.4230000674724579,&quot;left&quot;:1.2699999809265137,&quot;right&quot;:1.2380000352859497,&quot;top&quot;:0.4230000674724579},&quot;type&quot;:0},{&quot;direction&quot;:1,&quot;id&quot;:&quot;2021-04-01T15:11:52&quot;,&quot;maxSize&quot;:{&quot;size1&quot;:36.19960201380115},&quot;minSize&quot;:{&quot;size1&quot;:36.19960201380115},&quot;normalSize&quot;:{&quot;size1&quot;:36.19960201380115},&quot;subLayout&quot;:[{&quot;id&quot;:&quot;2021-04-01T15:11:52&quot;,&quot;margin&quot;:{&quot;bottom&quot;:3.809999942779541,&quot;left&quot;:2.5399999618530273,&quot;right&quot;:1.2699999809265137,&quot;top&quot;:4.2330002784729},&quot;type&quot;:0},{&quot;id&quot;:&quot;2021-04-01T15:11:52&quot;,&quot;margin&quot;:{&quot;bottom&quot;:2.9629998207092285,&quot;left&quot;:0.847000002861023,&quot;right&quot;:1.6610000133514404,&quot;top&quot;:3.38700008392334},&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778e478fb0c58a9434"/>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10982f7e852b4367b3f6476e233ee87b&quot;,&quot;fill_align&quot;:&quot;cm&quot;,&quot;chip_types&quot;:[&quot;text&quot;,&quot;picture&quot;]},{&quot;text_align&quot;:&quot;cm&quot;,&quot;text_direction&quot;:&quot;horizontal&quot;,&quot;support_big_font&quot;:false,&quot;fill_id&quot;:&quot;fbbe603274bf4c259f47f9a86b67354d&quot;,&quot;fill_align&quot;:&quot;cm&quot;,&quot;chip_types&quot;:[&quot;text&quot;,&quot;picture&quot;,&quot;chart&quot;,&quot;table&quot;,&quot;video&quot;]}],[{&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10982f7e852b4367b3f6476e233ee87b&quot;,&quot;fill_align&quot;:&quot;cm&quot;,&quot;chip_types&quot;:[&quot;picture&quot;]},{&quot;text_align&quot;:&quot;lm&quot;,&quot;text_direction&quot;:&quot;horizontal&quot;,&quot;support_big_font&quot;:false,&quot;fill_id&quot;:&quot;fbbe603274bf4c259f47f9a86b67354d&quot;,&quot;fill_align&quot;:&quot;cm&quot;,&quot;chip_types&quot;:[&quot;text&quot;]}]]"/>
  <p:tag name="FIXED_XID_TMP" val="5f5ee1ca4d6848d78f644aeb"/>
  <p:tag name="KSO_WM_CHIP_DECFILLPROP" val="[]"/>
  <p:tag name="KSO_WM_SLIDE_CAN_ADD_NAVIGATION" val="1"/>
  <p:tag name="KSO_WM_CHIP_GROUPID" val="5f5ee1ca4d6848d78f644aeb"/>
  <p:tag name="KSO_WM_SLIDE_BK_DARK_LIGHT" val="2"/>
  <p:tag name="KSO_WM_SLIDE_BACKGROUND_TYPE" val="navigation"/>
  <p:tag name="KSO_WM_SLIDE_SUPPORT_FEATURE_TYPE" val="0"/>
  <p:tag name="KSO_WM_TEMPLATE_ASSEMBLE_XID" val="60656eab4054ed1e2fb7fd74"/>
  <p:tag name="KSO_WM_TEMPLATE_ASSEMBLE_GROUPID" val="60656eab4054ed1e2fb7fd74"/>
</p:tagLst>
</file>

<file path=ppt/tags/tag2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223_1*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1223"/>
  <p:tag name="KSO_WM_UNIT_VALUE" val="159"/>
  <p:tag name="KSO_WM_TEMPLATE_ASSEMBLE_XID" val="60656eab4054ed1e2fb7fd74"/>
  <p:tag name="KSO_WM_TEMPLATE_ASSEMBLE_GROUPID" val="60656eab4054ed1e2fb7fd74"/>
</p:tagLst>
</file>

<file path=ppt/tags/tag2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223_1*i*2"/>
  <p:tag name="KSO_WM_TEMPLATE_CATEGORY" val="diagram"/>
  <p:tag name="KSO_WM_TEMPLATE_INDEX" val="20211223"/>
  <p:tag name="KSO_WM_UNIT_LAYERLEVEL" val="1"/>
  <p:tag name="KSO_WM_TAG_VERSION" val="1.0"/>
  <p:tag name="KSO_WM_BEAUTIFY_FLAG" val="#wm#"/>
  <p:tag name="KSO_WM_UNIT_BLOCK" val="0"/>
  <p:tag name="KSO_WM_UNIT_SM_LIMIT_TYPE" val="2"/>
  <p:tag name="KSO_WM_UNIT_DEC_AREA_ID" val="ad0478d7b91742c19febd6454287f58d"/>
  <p:tag name="KSO_WM_UNIT_TYPE" val="i"/>
  <p:tag name="KSO_WM_UNIT_INDEX"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778e478fb0c58a943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08"/>
  <p:tag name="KSO_WM_TEMPLATE_ASSEMBLE_XID" val="60656eab4054ed1e2fb7fd74"/>
  <p:tag name="KSO_WM_TEMPLATE_ASSEMBLE_GROUPID" val="60656eab4054ed1e2fb7fd74"/>
</p:tagLst>
</file>

<file path=ppt/tags/tag28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223_1*a*1"/>
  <p:tag name="KSO_WM_TEMPLATE_CATEGORY" val="diagram"/>
  <p:tag name="KSO_WM_TEMPLATE_INDEX" val="2021122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76d4281b7bd41e19478dcba50e8b76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5efc88729e842f984c8f99563f05855"/>
  <p:tag name="KSO_WM_UNIT_TEXT_FILL_FORE_SCHEMECOLOR_INDEX_BRIGHTNESS" val="0"/>
  <p:tag name="KSO_WM_UNIT_TEXT_FILL_FORE_SCHEMECOLOR_INDEX" val="13"/>
  <p:tag name="KSO_WM_UNIT_TEXT_FILL_TYPE" val="1"/>
  <p:tag name="KSO_WM_TEMPLATE_ASSEMBLE_XID" val="60656eab4054ed1e2fb7fd74"/>
  <p:tag name="KSO_WM_TEMPLATE_ASSEMBLE_GROUPID" val="60656eab4054ed1e2fb7fd74"/>
</p:tagLst>
</file>

<file path=ppt/tags/tag284.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223_1*f*2"/>
  <p:tag name="KSO_WM_TEMPLATE_CATEGORY" val="diagram"/>
  <p:tag name="KSO_WM_TEMPLATE_INDEX" val="20211223"/>
  <p:tag name="KSO_WM_UNIT_LAYERLEVEL" val="1"/>
  <p:tag name="KSO_WM_TAG_VERSION" val="1.0"/>
  <p:tag name="KSO_WM_BEAUTIFY_FLAG" val="#wm#"/>
  <p:tag name="KSO_WM_UNIT_DEFAULT_FONT" val="14;20;2"/>
  <p:tag name="KSO_WM_UNIT_BLOCK" val="0"/>
  <p:tag name="KSO_WM_UNIT_VALUE" val="60"/>
  <p:tag name="KSO_WM_UNIT_SHOW_EDIT_AREA_INDICATION" val="1"/>
  <p:tag name="KSO_WM_CHIP_GROUPID" val="5e6b05596848fb12bee65ac8"/>
  <p:tag name="KSO_WM_CHIP_XID" val="5e6b05596848fb12bee65aca"/>
  <p:tag name="KSO_WM_UNIT_DEC_AREA_ID" val="95813c804144458fb8245f8cc0544fb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a7ff54c8c444e449829caf9d4971fe1"/>
  <p:tag name="KSO_WM_UNIT_SUPPORT_UNIT_TYPE" val="[&quot;d&quot;]"/>
  <p:tag name="KSO_WM_UNIT_TEXT_FILL_FORE_SCHEMECOLOR_INDEX_BRIGHTNESS" val="0.25"/>
  <p:tag name="KSO_WM_UNIT_TEXT_FILL_FORE_SCHEMECOLOR_INDEX" val="13"/>
  <p:tag name="KSO_WM_UNIT_TEXT_FILL_TYPE" val="1"/>
  <p:tag name="KSO_WM_TEMPLATE_ASSEMBLE_XID" val="60656eab4054ed1e2fb7fd74"/>
  <p:tag name="KSO_WM_TEMPLATE_ASSEMBLE_GROUPID" val="60656eab4054ed1e2fb7fd74"/>
</p:tagLst>
</file>

<file path=ppt/tags/tag285.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223_1*f*1"/>
  <p:tag name="KSO_WM_TEMPLATE_CATEGORY" val="diagram"/>
  <p:tag name="KSO_WM_TEMPLATE_INDEX" val="20211223"/>
  <p:tag name="KSO_WM_UNIT_LAYERLEVEL" val="1"/>
  <p:tag name="KSO_WM_TAG_VERSION" val="1.0"/>
  <p:tag name="KSO_WM_BEAUTIFY_FLAG" val="#wm#"/>
  <p:tag name="KSO_WM_UNIT_DEFAULT_FONT" val="14;20;2"/>
  <p:tag name="KSO_WM_UNIT_BLOCK" val="0"/>
  <p:tag name="KSO_WM_UNIT_VALUE" val="135"/>
  <p:tag name="KSO_WM_UNIT_SHOW_EDIT_AREA_INDICATION" val="1"/>
  <p:tag name="KSO_WM_CHIP_GROUPID" val="5e6b05596848fb12bee65ac8"/>
  <p:tag name="KSO_WM_CHIP_XID" val="5e6b05596848fb12bee65aca"/>
  <p:tag name="KSO_WM_UNIT_DEC_AREA_ID" val="57de26b6973d435a8782e4af148b160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6d2194133c314601b3747c670d493cb6"/>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60656eab4054ed1e2fb7fd74"/>
  <p:tag name="KSO_WM_TEMPLATE_ASSEMBLE_GROUPID" val="60656eab4054ed1e2fb7fd74"/>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2755"/>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picture_toward&quot;:0,&quot;picture_dockside&quot;:[],&quot;fill_id&quot;:&quot;16e2242bd0014a3cbecbb008fcc22690&quot;,&quot;fill_align&quot;:&quot;cm&quot;,&quot;chip_types&quot;:[&quot;text&quot;,&quot;header&quot;]},{&quot;text_align&quot;:&quot;lm&quot;,&quot;text_direction&quot;:&quot;horizontal&quot;,&quot;support_big_font&quot;:true,&quot;picture_toward&quot;:0,&quot;picture_dockside&quot;:[],&quot;fill_id&quot;:&quot;a0ace50ddfc340b79efa6c32e142e016&quot;,&quot;fill_align&quot;:&quot;cm&quot;,&quot;chip_types&quot;:[&quot;text&quot;,&quot;picture&quot;,&quot;chart&quot;,&quot;table&quot;]}]]"/>
  <p:tag name="KSO_WM_SLIDE_LAYOUT_INFO" val="{&quot;direction&quot;:1,&quot;id&quot;:&quot;2021-04-01T15:36:57&quot;,&quot;maxSize&quot;:{&quot;size1&quot;:36.2},&quot;minSize&quot;:{&quot;size1&quot;:36.2},&quot;normalSize&quot;:{&quot;size1&quot;:36.2},&quot;subLayout&quot;:[{&quot;id&quot;:&quot;2021-04-01T15:36:57&quot;,&quot;margin&quot;:{&quot;bottom&quot;:5.927000999450684,&quot;left&quot;:2.117000102996826,&quot;right&quot;:2.0899999141693115,&quot;top&quot;:5.927000999450684},&quot;type&quot;:0},{&quot;id&quot;:&quot;2021-04-01T15:36:57&quot;,&quot;margin&quot;:{&quot;bottom&quot;:5.927000999450684,&quot;left&quot;:2.117000102996826,&quot;right&quot;:4.2330002784729,&quot;top&quot;:5.927000999450684},&quot;type&quot;:0}],&quot;type&quot;:0}"/>
  <p:tag name="KSO_WM_SLIDE_ID" val="diagram2021275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00*288"/>
  <p:tag name="KSO_WM_SLIDE_POSITION" val="0*126"/>
  <p:tag name="KSO_WM_TAG_VERSION" val="1.0"/>
  <p:tag name="KSO_WM_SLIDE_LAYOUT" val="a_f"/>
  <p:tag name="KSO_WM_SLIDE_LAYOUT_CNT" val="1_1"/>
  <p:tag name="KSO_WM_CHIP_XID" val="5f2298f1dda340fd2c9b5893"/>
  <p:tag name="KSO_WM_CHIP_DECFILLPROP" val="[]"/>
  <p:tag name="KSO_WM_CHIP_GROUPID" val="5f2298f1dda340fd2c9b5892"/>
  <p:tag name="KSO_WM_SLIDE_BK_DARK_LIGHT" val="2"/>
  <p:tag name="KSO_WM_SLIDE_BACKGROUND_TYPE" val="general"/>
  <p:tag name="KSO_WM_SLIDE_SUPPORT_FEATURE_TYPE" val="0"/>
  <p:tag name="KSO_WM_TEMPLATE_ASSEMBLE_XID" val="60656f454054ed1e2fb806a5"/>
  <p:tag name="KSO_WM_TEMPLATE_ASSEMBLE_GROUPID" val="60656f454054ed1e2fb806a5"/>
</p:tagLst>
</file>

<file path=ppt/tags/tag287.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ae65eab5f4f6474db60bd97616c5caac"/>
  <p:tag name="KSO_WM_UNIT_SM_LIMIT_TYPE" val="2"/>
  <p:tag name="KSO_WM_UNIT_HIGHLIGHT" val="0"/>
  <p:tag name="KSO_WM_UNIT_COMPATIBLE" val="0"/>
  <p:tag name="KSO_WM_UNIT_DIAGRAM_ISNUMVISUAL" val="0"/>
  <p:tag name="KSO_WM_UNIT_DIAGRAM_ISREFERUNIT" val="0"/>
  <p:tag name="KSO_WM_UNIT_TYPE" val="i"/>
  <p:tag name="KSO_WM_UNIT_INDEX" val="1"/>
  <p:tag name="KSO_WM_UNIT_ID" val="diagram20212755_1*i*1"/>
  <p:tag name="KSO_WM_TEMPLATE_CATEGORY" val="diagram"/>
  <p:tag name="KSO_WM_TEMPLATE_INDEX" val="2021275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2298f1dda340fd2c9b5892"/>
  <p:tag name="KSO_WM_CHIP_XID" val="5f2298f1dda340fd2c9b5893"/>
  <p:tag name="KSO_WM_UNIT_FILL_FORE_SCHEMECOLOR_INDEX_BRIGHTNESS" val="0"/>
  <p:tag name="KSO_WM_UNIT_FILL_FORE_SCHEMECOLOR_INDEX" val="15"/>
  <p:tag name="KSO_WM_UNIT_FILL_TYPE" val="1"/>
  <p:tag name="KSO_WM_UNIT_LINE_FORE_SCHEMECOLOR_INDEX_BRIGHTNESS" val="0"/>
  <p:tag name="KSO_WM_UNIT_LINE_FORE_SCHEMECOLOR_INDEX" val="15"/>
  <p:tag name="KSO_WM_UNIT_LINE_FILL_TYPE" val="2"/>
  <p:tag name="KSO_WM_UNIT_TEXT_FILL_FORE_SCHEMECOLOR_INDEX_BRIGHTNESS" val="0"/>
  <p:tag name="KSO_WM_UNIT_TEXT_FILL_FORE_SCHEMECOLOR_INDEX" val="2"/>
  <p:tag name="KSO_WM_UNIT_TEXT_FILL_TYPE" val="1"/>
  <p:tag name="KSO_WM_UNIT_VALUE" val="247"/>
  <p:tag name="KSO_WM_TEMPLATE_ASSEMBLE_XID" val="60656f454054ed1e2fb806a5"/>
  <p:tag name="KSO_WM_TEMPLATE_ASSEMBLE_GROUPID" val="60656f454054ed1e2fb806a5"/>
</p:tagLst>
</file>

<file path=ppt/tags/tag288.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d15fdf9f19b547c39c00ee750aa71d31"/>
  <p:tag name="KSO_WM_UNIT_SM_LIMIT_TYPE" val="2"/>
  <p:tag name="KSO_WM_UNIT_HIGHLIGHT" val="0"/>
  <p:tag name="KSO_WM_UNIT_COMPATIBLE" val="0"/>
  <p:tag name="KSO_WM_UNIT_DIAGRAM_ISNUMVISUAL" val="0"/>
  <p:tag name="KSO_WM_UNIT_DIAGRAM_ISREFERUNIT" val="0"/>
  <p:tag name="KSO_WM_UNIT_TYPE" val="i"/>
  <p:tag name="KSO_WM_UNIT_INDEX" val="2"/>
  <p:tag name="KSO_WM_UNIT_ID" val="diagram20212755_1*i*2"/>
  <p:tag name="KSO_WM_TEMPLATE_CATEGORY" val="diagram"/>
  <p:tag name="KSO_WM_TEMPLATE_INDEX" val="20212755"/>
  <p:tag name="KSO_WM_UNIT_LAYERLEVEL" val="1"/>
  <p:tag name="KSO_WM_TAG_VERSION" val="1.0"/>
  <p:tag name="KSO_WM_BEAUTIFY_FLAG" val="#wm#"/>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f2298f1dda340fd2c9b5892"/>
  <p:tag name="KSO_WM_CHIP_XID" val="5f2298f1dda340fd2c9b5893"/>
  <p:tag name="KSO_WM_UNIT_LINE_FORE_SCHEMECOLOR_INDEX_BRIGHTNESS" val="0"/>
  <p:tag name="KSO_WM_UNIT_LINE_FORE_SCHEMECOLOR_INDEX" val="15"/>
  <p:tag name="KSO_WM_UNIT_LINE_FILL_TYPE" val="2"/>
  <p:tag name="KSO_WM_UNIT_TEXT_FILL_FORE_SCHEMECOLOR_INDEX_BRIGHTNESS" val="0"/>
  <p:tag name="KSO_WM_UNIT_TEXT_FILL_FORE_SCHEMECOLOR_INDEX" val="2"/>
  <p:tag name="KSO_WM_UNIT_TEXT_FILL_TYPE" val="1"/>
  <p:tag name="KSO_WM_UNIT_VALUE" val="390"/>
  <p:tag name="KSO_WM_TEMPLATE_ASSEMBLE_XID" val="60656f454054ed1e2fb806a5"/>
  <p:tag name="KSO_WM_TEMPLATE_ASSEMBLE_GROUPID" val="60656f454054ed1e2fb806a5"/>
</p:tagLst>
</file>

<file path=ppt/tags/tag28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2755_1*a*1"/>
  <p:tag name="KSO_WM_TEMPLATE_CATEGORY" val="diagram"/>
  <p:tag name="KSO_WM_TEMPLATE_INDEX" val="20212755"/>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772535c0a7c24533b51331613326c81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219e395931e54c20a5e6bd7358252c64"/>
  <p:tag name="KSO_WM_UNIT_SUPPORT_BIG_FONT" val="1"/>
  <p:tag name="KSO_WM_UNIT_TEXT_FILL_FORE_SCHEMECOLOR_INDEX_BRIGHTNESS" val="0"/>
  <p:tag name="KSO_WM_UNIT_TEXT_FILL_FORE_SCHEMECOLOR_INDEX" val="13"/>
  <p:tag name="KSO_WM_UNIT_TEXT_FILL_TYPE" val="1"/>
  <p:tag name="KSO_WM_TEMPLATE_ASSEMBLE_XID" val="60656f454054ed1e2fb806a5"/>
  <p:tag name="KSO_WM_TEMPLATE_ASSEMBLE_GROUPID" val="60656f454054ed1e2fb806a5"/>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755_1*f*1"/>
  <p:tag name="KSO_WM_TEMPLATE_CATEGORY" val="diagram"/>
  <p:tag name="KSO_WM_TEMPLATE_INDEX" val="20212755"/>
  <p:tag name="KSO_WM_UNIT_LAYERLEVEL" val="1"/>
  <p:tag name="KSO_WM_TAG_VERSION" val="1.0"/>
  <p:tag name="KSO_WM_BEAUTIFY_FLAG" val="#wm#"/>
  <p:tag name="KSO_WM_UNIT_DEFAULT_FONT" val="14;20;2"/>
  <p:tag name="KSO_WM_UNIT_BLOCK" val="0"/>
  <p:tag name="KSO_WM_UNIT_VALUE" val="70"/>
  <p:tag name="KSO_WM_UNIT_SHOW_EDIT_AREA_INDICATION" val="1"/>
  <p:tag name="KSO_WM_CHIP_GROUPID" val="5e6b05596848fb12bee65ac8"/>
  <p:tag name="KSO_WM_CHIP_XID" val="5e6b05596848fb12bee65aca"/>
  <p:tag name="KSO_WM_UNIT_DEC_AREA_ID" val="a4284736ae1245db93b9ebead92003f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5f353da578a412dbe80f362bbefae3a"/>
  <p:tag name="KSO_WM_UNIT_SUPPORT_BIG_FONT" val="1"/>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60656f454054ed1e2fb806a5"/>
  <p:tag name="KSO_WM_TEMPLATE_ASSEMBLE_GROUPID" val="60656f454054ed1e2fb806a5"/>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5802"/>
  <p:tag name="KSO_WM_SLIDE_ID" val="diagram2021580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384"/>
  <p:tag name="KSO_WM_SLIDE_POSITION" val="0*0"/>
  <p:tag name="KSO_WM_TAG_VERSION" val="1.0"/>
  <p:tag name="KSO_WM_SLIDE_LAYOUT" val="a_f"/>
  <p:tag name="KSO_WM_SLIDE_LAYOUT_CNT" val="1_1"/>
  <p:tag name="KSO_WM_SLIDE_LAYOUT_INFO" val="{&quot;id&quot;:&quot;2021-04-01T15:11:24&quot;,&quot;maxSize&quot;:{&quot;size1&quot;:13.3},&quot;minSize&quot;:{&quot;size1&quot;:13.3},&quot;normalSize&quot;:{&quot;size1&quot;:13.3},&quot;subLayout&quot;:[{&quot;backgroundInfo&quot;:[{&quot;bottom&quot;:0,&quot;bottomAbs&quot;:false,&quot;left&quot;:0,&quot;leftAbs&quot;:false,&quot;right&quot;:0,&quot;rightAbs&quot;:false,&quot;top&quot;:0,&quot;topAbs&quot;:false,&quot;type&quot;:&quot;navigation&quot;}],&quot;id&quot;:&quot;2021-04-01T15:11:24&quot;,&quot;margin&quot;:{&quot;bottom&quot;:0.4230000674724579,&quot;left&quot;:1.2699999809265137,&quot;right&quot;:1.2699999809265137,&quot;top&quot;:0.4230000674724579},&quot;type&quot;:0},{&quot;id&quot;:&quot;2021-04-01T15:11:24&quot;,&quot;margin&quot;:{&quot;bottom&quot;:1.694000005722046,&quot;left&quot;:1.6929999589920044,&quot;right&quot;:1.6929999589920044,&quot;top&quot;:1.6929999589920044},&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678e478fb0c58a940c"/>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features&quot;:[&quot;collage&quot;],&quot;support_big_font&quot;:false,&quot;picture_toward&quot;:0,&quot;picture_dockside&quot;:[],&quot;fill_id&quot;:&quot;aae3729e0a0d44488f1a088171be5691&quot;,&quot;fill_align&quot;:&quot;cm&quot;,&quot;chip_types&quot;:[&quot;text&quot;,&quot;picture&quot;]}]]"/>
  <p:tag name="FIXED_XID_TMP" val="5f5ee1ca4d6848d78f644aeb"/>
  <p:tag name="KSO_WM_CHIP_DECFILLPROP" val="[]"/>
  <p:tag name="KSO_WM_SLIDE_CAN_ADD_NAVIGATION" val="1"/>
  <p:tag name="KSO_WM_CHIP_GROUPID" val="5f5ee1ca4d6848d78f644aeb"/>
  <p:tag name="KSO_WM_SLIDE_BK_DARK_LIGHT" val="2"/>
  <p:tag name="KSO_WM_SLIDE_BACKGROUND_TYPE" val="navigation"/>
  <p:tag name="KSO_WM_SLIDE_SUPPORT_FEATURE_TYPE" val="0"/>
  <p:tag name="KSO_WM_TEMPLATE_ASSEMBLE_XID" val="60656ea94054ed1e2fb7fd45"/>
  <p:tag name="KSO_WM_TEMPLATE_ASSEMBLE_GROUPID" val="60656ea94054ed1e2fb7fd45"/>
</p:tagLst>
</file>

<file path=ppt/tags/tag2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5802_1*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5802"/>
  <p:tag name="KSO_WM_UNIT_VALUE" val="159"/>
  <p:tag name="KSO_WM_TEMPLATE_ASSEMBLE_XID" val="60656ea94054ed1e2fb7fd45"/>
  <p:tag name="KSO_WM_TEMPLATE_ASSEMBLE_GROUPID" val="60656ea94054ed1e2fb7fd45"/>
</p:tagLst>
</file>

<file path=ppt/tags/tag29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02_1*a*1"/>
  <p:tag name="KSO_WM_TEMPLATE_CATEGORY" val="diagram"/>
  <p:tag name="KSO_WM_TEMPLATE_INDEX" val="2021580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35545cd6b5ce4dae9dccf4eab288bc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0992860551d4d4eb792c36bc28c26be"/>
  <p:tag name="KSO_WM_UNIT_TEXT_FILL_FORE_SCHEMECOLOR_INDEX_BRIGHTNESS" val="0"/>
  <p:tag name="KSO_WM_UNIT_TEXT_FILL_FORE_SCHEMECOLOR_INDEX" val="13"/>
  <p:tag name="KSO_WM_UNIT_TEXT_FILL_TYPE" val="1"/>
  <p:tag name="KSO_WM_TEMPLATE_ASSEMBLE_XID" val="60656ea94054ed1e2fb7fd45"/>
  <p:tag name="KSO_WM_TEMPLATE_ASSEMBLE_GROUPID" val="60656ea94054ed1e2fb7fd45"/>
</p:tagLst>
</file>

<file path=ppt/tags/tag294.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02_1*f*1"/>
  <p:tag name="KSO_WM_TEMPLATE_CATEGORY" val="diagram"/>
  <p:tag name="KSO_WM_TEMPLATE_INDEX" val="20215802"/>
  <p:tag name="KSO_WM_UNIT_LAYERLEVEL" val="1"/>
  <p:tag name="KSO_WM_TAG_VERSION" val="1.0"/>
  <p:tag name="KSO_WM_BEAUTIFY_FLAG" val="#wm#"/>
  <p:tag name="KSO_WM_UNIT_DEFAULT_FONT" val="14;20;2"/>
  <p:tag name="KSO_WM_UNIT_BLOCK" val="0"/>
  <p:tag name="KSO_WM_UNIT_VALUE" val="144"/>
  <p:tag name="KSO_WM_UNIT_SHOW_EDIT_AREA_INDICATION" val="1"/>
  <p:tag name="KSO_WM_CHIP_GROUPID" val="5e6b05596848fb12bee65ac8"/>
  <p:tag name="KSO_WM_CHIP_XID" val="5e6b05596848fb12bee65aca"/>
  <p:tag name="KSO_WM_UNIT_DEC_AREA_ID" val="d879e39fee614b88a76bb899d600b76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0fcd4429fddf4fd9b6b9cae2bcdab05b"/>
  <p:tag name="KSO_WM_UNIT_SUPPORT_UNIT_TYPE" val="[&quot;d&quot;]"/>
  <p:tag name="KSO_WM_UNIT_TEXT_FILL_FORE_SCHEMECOLOR_INDEX_BRIGHTNESS" val="0.25"/>
  <p:tag name="KSO_WM_UNIT_TEXT_FILL_FORE_SCHEMECOLOR_INDEX" val="13"/>
  <p:tag name="KSO_WM_UNIT_TEXT_FILL_TYPE" val="1"/>
  <p:tag name="KSO_WM_TEMPLATE_ASSEMBLE_XID" val="60656ea94054ed1e2fb7fd45"/>
  <p:tag name="KSO_WM_TEMPLATE_ASSEMBLE_GROUPID" val="60656ea94054ed1e2fb7fd45"/>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5821"/>
  <p:tag name="KSO_WM_SLIDE_ID" val="diagram2021582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SLIDE_LAYOUT" val="a_d_f"/>
  <p:tag name="KSO_WM_SLIDE_LAYOUT_CNT" val="1_1_1"/>
  <p:tag name="KSO_WM_TEMPLATE_THUMBS_INDEX" val="1、4、7、12、13、14、15、16、17、18、20、24、25、28、33、36、40、43、44"/>
  <p:tag name="KSO_WM_SLIDE_SIZE" val="960*539"/>
  <p:tag name="KSO_WM_SLIDE_POSITION" val="0*0"/>
  <p:tag name="KSO_WM_SLIDE_LAYOUT_INFO" val="{&quot;id&quot;:&quot;2021-04-01T16:02:01&quot;,&quot;maxSize&quot;:{&quot;size1&quot;:13.2},&quot;minSize&quot;:{&quot;size1&quot;:13.2},&quot;normalSize&quot;:{&quot;size1&quot;:13.2},&quot;subLayout&quot;:[{&quot;backgroundInfo&quot;:[{&quot;bottom&quot;:0,&quot;bottomAbs&quot;:false,&quot;left&quot;:0,&quot;leftAbs&quot;:false,&quot;right&quot;:0,&quot;rightAbs&quot;:false,&quot;top&quot;:0,&quot;topAbs&quot;:false,&quot;type&quot;:&quot;navigation&quot;}],&quot;id&quot;:&quot;2021-04-01T16:02:01&quot;,&quot;margin&quot;:{&quot;bottom&quot;:0.3970000147819519,&quot;left&quot;:1.2699999809265137,&quot;right&quot;:1.2699999809265137,&quot;top&quot;:0.4230000674724579},&quot;type&quot;:0},{&quot;direction&quot;:1,&quot;id&quot;:&quot;2021-04-01T16:02:01&quot;,&quot;maxSize&quot;:{&quot;size1&quot;:66.199979652445},&quot;minSize&quot;:{&quot;size1&quot;:38.79997965244498},&quot;normalSize&quot;:{&quot;size1&quot;:44.318729652444986},&quot;subLayout&quot;:[{&quot;id&quot;:&quot;2021-04-01T16:02:01&quot;,&quot;margin&quot;:{&quot;bottom&quot;:1.6929999589920044,&quot;left&quot;:1.6929999589920044,&quot;right&quot;:0.02600000612437725,&quot;top&quot;:1.720000147819519},&quot;type&quot;:0},{&quot;id&quot;:&quot;2021-04-01T16:02:01&quot;,&quot;margin&quot;:{&quot;bottom&quot;:1.6929999589920044,&quot;left&quot;:1.2430000305175781,&quot;right&quot;:1.6929999589920044,&quot;top&quot;:1.6929999589920044},&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6e8e478fb0c58a9422"/>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cm&quot;,&quot;text_direction&quot;:&quot;horizontal&quot;,&quot;support_features&quot;:[&quot;collage&quot;,&quot;carousel&quot;],&quot;support_big_font&quot;:false,&quot;picture_toward&quot;:0,&quot;picture_dockside&quot;:[],&quot;fill_id&quot;:&quot;dbd48f1022174d91a904003a42a44ec0&quot;,&quot;fill_align&quot;:&quot;cm&quot;,&quot;chip_types&quot;:[&quot;diagram&quot;,&quot;pictext&quot;,&quot;picture&quot;,&quot;chart&quot;,&quot;table&quot;,&quot;video&quot;]},{&quot;text_align&quot;:&quot;lm&quot;,&quot;text_direction&quot;:&quot;horizontal&quot;,&quot;support_big_font&quot;:false,&quot;picture_toward&quot;:0,&quot;picture_dockside&quot;:[],&quot;fill_id&quot;:&quot;6d37605f4ba842028aff7707b4ec7ce0&quot;,&quot;fill_align&quot;:&quot;cm&quot;,&quot;chip_types&quot;:[&quot;text&quot;]}]]"/>
  <p:tag name="FIXED_XID_TMP" val="5f5ee1ca4d6848d78f644aeb"/>
  <p:tag name="KSO_WM_CHIP_DECFILLPROP" val="[]"/>
  <p:tag name="KSO_WM_SLIDE_CAN_ADD_NAVIGATION" val="1"/>
  <p:tag name="KSO_WM_CHIP_GROUPID" val="5f5ee1ca4d6848d78f644aeb"/>
  <p:tag name="KSO_WM_SLIDE_BK_DARK_LIGHT" val="2"/>
  <p:tag name="KSO_WM_SLIDE_BACKGROUND_TYPE" val="navigation"/>
  <p:tag name="KSO_WM_SLIDE_SUPPORT_FEATURE_TYPE" val="3"/>
  <p:tag name="KSO_WM_TEMPLATE_ASSEMBLE_XID" val="60656fc04054ed1e2fb80fac"/>
  <p:tag name="KSO_WM_TEMPLATE_ASSEMBLE_GROUPID" val="60656fc04054ed1e2fb80fac"/>
</p:tagLst>
</file>

<file path=ppt/tags/tag2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5821_1*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5821"/>
  <p:tag name="KSO_WM_UNIT_VALUE" val="159"/>
  <p:tag name="KSO_WM_TEMPLATE_ASSEMBLE_XID" val="60656fc04054ed1e2fb80fac"/>
  <p:tag name="KSO_WM_TEMPLATE_ASSEMBLE_GROUPID" val="60656fc04054ed1e2fb80fac"/>
</p:tagLst>
</file>

<file path=ppt/tags/tag29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21_1*a*1"/>
  <p:tag name="KSO_WM_TEMPLATE_CATEGORY" val="diagram"/>
  <p:tag name="KSO_WM_TEMPLATE_INDEX" val="2021582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6967b7cbfdd49db98dac943c921b4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bfbb0fc61064a90acaa69246cc83bf9"/>
  <p:tag name="KSO_WM_UNIT_TEXT_FILL_FORE_SCHEMECOLOR_INDEX_BRIGHTNESS" val="0"/>
  <p:tag name="KSO_WM_UNIT_TEXT_FILL_FORE_SCHEMECOLOR_INDEX" val="13"/>
  <p:tag name="KSO_WM_UNIT_TEXT_FILL_TYPE" val="1"/>
  <p:tag name="KSO_WM_TEMPLATE_ASSEMBLE_XID" val="60656fc04054ed1e2fb80fac"/>
  <p:tag name="KSO_WM_TEMPLATE_ASSEMBLE_GROUPID" val="60656fc04054ed1e2fb80fac"/>
</p:tagLst>
</file>

<file path=ppt/tags/tag298.xml><?xml version="1.0" encoding="utf-8"?>
<p:tagLst xmlns:a="http://schemas.openxmlformats.org/drawingml/2006/main" xmlns:r="http://schemas.openxmlformats.org/officeDocument/2006/relationships" xmlns:p="http://schemas.openxmlformats.org/presentationml/2006/main">
  <p:tag name="KSO_WM_UNIT_VALUE" val="1311*1269"/>
  <p:tag name="KSO_WM_UNIT_HIGHLIGHT" val="0"/>
  <p:tag name="KSO_WM_UNIT_COMPATIBLE" val="1"/>
  <p:tag name="KSO_WM_UNIT_DIAGRAM_ISNUMVISUAL" val="0"/>
  <p:tag name="KSO_WM_UNIT_DIAGRAM_ISREFERUNIT" val="0"/>
  <p:tag name="KSO_WM_UNIT_TYPE" val="d"/>
  <p:tag name="KSO_WM_UNIT_INDEX" val="1"/>
  <p:tag name="KSO_WM_UNIT_ID" val="diagram20215821_1*d*1"/>
  <p:tag name="KSO_WM_TEMPLATE_CATEGORY" val="diagram"/>
  <p:tag name="KSO_WM_TEMPLATE_INDEX" val="20215821"/>
  <p:tag name="KSO_WM_UNIT_LAYERLEVEL" val="1"/>
  <p:tag name="KSO_WM_TAG_VERSION" val="1.0"/>
  <p:tag name="KSO_WM_BEAUTIFY_FLAG" val="#wm#"/>
  <p:tag name="KSO_WM_CHIP_GROUPID" val="5e7310da9a230a26b9e88a19"/>
  <p:tag name="KSO_WM_CHIP_XID" val="5e7310da9a230a26b9e88a1a"/>
  <p:tag name="KSO_WM_UNIT_DEC_AREA_ID" val="72724b5f8f7d49fd87ad8a10f5f2704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70633e9b5804ede9614deac90e3a027"/>
  <p:tag name="KSO_WM_UNIT_SUPPORT_UNIT_TYPE" val="[&quot;l&quot;,&quot;m&quot;,&quot;n&quot;,&quot;o&quot;,&quot;p&quot;,&quot;q&quot;,&quot;r&quot;,&quot;δ&quot;,&quot;ε&quot;,&quot;ζ&quot;,&quot;η&quot;,&quot;d&quot;,&quot;α&quot;,&quot;β&quot;,&quot;θ&quot;]"/>
  <p:tag name="KSO_WM_TEMPLATE_ASSEMBLE_XID" val="60656fc04054ed1e2fb80fac"/>
  <p:tag name="KSO_WM_TEMPLATE_ASSEMBLE_GROUPID" val="60656fc04054ed1e2fb80fac"/>
</p:tagLst>
</file>

<file path=ppt/tags/tag299.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21_1*f*1"/>
  <p:tag name="KSO_WM_TEMPLATE_CATEGORY" val="diagram"/>
  <p:tag name="KSO_WM_TEMPLATE_INDEX" val="20215821"/>
  <p:tag name="KSO_WM_UNIT_LAYERLEVEL" val="1"/>
  <p:tag name="KSO_WM_TAG_VERSION" val="1.0"/>
  <p:tag name="KSO_WM_BEAUTIFY_FLAG" val="#wm#"/>
  <p:tag name="KSO_WM_UNIT_DEFAULT_FONT" val="14;20;2"/>
  <p:tag name="KSO_WM_UNIT_BLOCK" val="0"/>
  <p:tag name="KSO_WM_UNIT_VALUE" val="92"/>
  <p:tag name="KSO_WM_UNIT_SHOW_EDIT_AREA_INDICATION" val="1"/>
  <p:tag name="KSO_WM_CHIP_GROUPID" val="5e6b05596848fb12bee65ac8"/>
  <p:tag name="KSO_WM_CHIP_XID" val="5e6b05596848fb12bee65aca"/>
  <p:tag name="KSO_WM_UNIT_DEC_AREA_ID" val="b2e0fc33c8fb4226b2c7912eabade10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f236953d9354eba87d4571f82370dc3"/>
  <p:tag name="KSO_WM_UNIT_TEXT_FILL_FORE_SCHEMECOLOR_INDEX_BRIGHTNESS" val="0.25"/>
  <p:tag name="KSO_WM_UNIT_TEXT_FILL_FORE_SCHEMECOLOR_INDEX" val="13"/>
  <p:tag name="KSO_WM_UNIT_TEXT_FILL_TYPE" val="1"/>
  <p:tag name="KSO_WM_TEMPLATE_ASSEMBLE_XID" val="60656fc04054ed1e2fb80fac"/>
  <p:tag name="KSO_WM_TEMPLATE_ASSEMBLE_GROUPID" val="60656fc04054ed1e2fb80fac"/>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738"/>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2"/>
  <p:tag name="KSO_WM_UNIT_DEC_AREA_ID" val="fc81cb14038b43bcb7ca0b9f10fe60f7"/>
  <p:tag name="KSO_WM_UNIT_HIGHLIGHT" val="0"/>
  <p:tag name="KSO_WM_UNIT_COMPATIBLE" val="0"/>
  <p:tag name="KSO_WM_UNIT_DIAGRAM_ISNUMVISUAL" val="0"/>
  <p:tag name="KSO_WM_UNIT_DIAGRAM_ISREFERUNIT" val="0"/>
  <p:tag name="KSO_WM_UNIT_TYPE" val="i"/>
  <p:tag name="KSO_WM_UNIT_INDEX" val="2"/>
  <p:tag name="KSO_WM_UNIT_ID" val="diagram20215821_1*i*2"/>
  <p:tag name="KSO_WM_TEMPLATE_CATEGORY" val="diagram"/>
  <p:tag name="KSO_WM_TEMPLATE_INDEX" val="20215821"/>
  <p:tag name="KSO_WM_UNIT_LAYERLEVEL" val="1"/>
  <p:tag name="KSO_WM_TAG_VERSION" val="1.0"/>
  <p:tag name="KSO_WM_BEAUTIFY_FLAG" val="#wm#"/>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0}"/>
  <p:tag name="KSO_WM_CHIP_GROUPID" val="5f5ee1ca4d6848d78f644aeb"/>
  <p:tag name="KSO_WM_CHIP_XID" val="5f5f3b6e8e478fb0c58a9422"/>
  <p:tag name="KSO_WM_TEMPLATE_ASSEMBLE_XID" val="60656fc04054ed1e2fb80fac"/>
  <p:tag name="KSO_WM_TEMPLATE_ASSEMBLE_GROUPID" val="60656fc04054ed1e2fb80fac"/>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2699"/>
  <p:tag name="KSO_WM_SLIDE_ID" val="diagram2021269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7*48"/>
  <p:tag name="KSO_WM_TAG_VERSION" val="1.0"/>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43:52&quot;,&quot;maxSize&quot;:{&quot;size1&quot;:26.7},&quot;minSize&quot;:{&quot;size1&quot;:17.9},&quot;normalSize&quot;:{&quot;size1&quot;:17.9},&quot;subLayout&quot;:[{&quot;id&quot;:&quot;2021-04-01T15:43:52&quot;,&quot;margin&quot;:{&quot;bottom&quot;:0.0260000042617321,&quot;left&quot;:2.9629998207092285,&quot;right&quot;:2.5399999618530273,&quot;top&quot;:1.6929999589920044},&quot;type&quot;:0},{&quot;id&quot;:&quot;2021-04-01T15:43:52&quot;,&quot;margin&quot;:{&quot;bottom&quot;:2.5399999618530273,&quot;left&quot;:2.5399999618530273,&quot;right&quot;:2.5399999618530273,&quot;top&quot;:1.6670000553131104},&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08c7a747e3ea6e292a7fc"/>
  <p:tag name="KSO_WM_CHIP_FILLPROP" val="[[{&quot;text_align&quot;:&quot;lt&quot;,&quot;text_direction&quot;:&quot;horizontal&quot;,&quot;support_big_font&quot;:false,&quot;picture_toward&quot;:0,&quot;picture_dockside&quot;:[],&quot;fill_id&quot;:&quot;577fb6fb92184a2fb8c769fd05bb9d24&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ca3f0f9c0eb4416e9bcff006547ecf8f&quot;,&quot;fill_align&quot;:&quot;cm&quot;,&quot;chip_types&quot;:[&quot;diagram&quot;,&quot;text&quot;,&quot;picture&quot;,&quot;chart&quot;,&quot;table&quot;,&quot;video&quot;]}]]"/>
  <p:tag name="KSO_WM_CHIP_DECFILLPROP" val="[]"/>
  <p:tag name="KSO_WM_SLIDE_CAN_ADD_NAVIGATION" val="1"/>
  <p:tag name="KSO_WM_CHIP_GROUPID" val="5f708c7a747e3ea6e292a7fb"/>
  <p:tag name="KSO_WM_SLIDE_BK_DARK_LIGHT" val="2"/>
  <p:tag name="KSO_WM_SLIDE_BACKGROUND_TYPE" val="general"/>
  <p:tag name="KSO_WM_SLIDE_SUPPORT_FEATURE_TYPE" val="3"/>
  <p:tag name="KSO_WM_TEMPLATE_ASSEMBLE_XID" val="60656f644054ed1e2fb8092f"/>
  <p:tag name="KSO_WM_TEMPLATE_ASSEMBLE_GROUPID" val="60656f644054ed1e2fb8092f"/>
</p:tagLst>
</file>

<file path=ppt/tags/tag3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699_1*i*1"/>
  <p:tag name="KSO_WM_TEMPLATE_CATEGORY" val="diagram"/>
  <p:tag name="KSO_WM_TEMPLATE_INDEX" val="20212699"/>
  <p:tag name="KSO_WM_UNIT_LAYERLEVEL" val="1"/>
  <p:tag name="KSO_WM_TAG_VERSION" val="1.0"/>
  <p:tag name="KSO_WM_BEAUTIFY_FLAG" val="#wm#"/>
  <p:tag name="KSO_WM_UNIT_BLOCK" val="0"/>
  <p:tag name="KSO_WM_UNIT_SM_LIMIT_TYPE" val="2"/>
  <p:tag name="KSO_WM_UNIT_DEC_AREA_ID" val="462f2f4f3ede498aa7d98d7315d1e9bd"/>
  <p:tag name="KSO_WM_UNIT_DECORATE_INFO" val="{&quot;DecorateInfoH&quot;:{&quot;IsAbs&quot;:false},&quot;DecorateInfoW&quot;:{&quot;IsAbs&quot;:false},&quot;DecorateInfoX&quot;:{&quot;IsAbs&quot;:false,&quot;Pos&quot;:1},&quot;DecorateInfoY&quot;:{&quot;IsAbs&quot;:false,&quot;Pos&quot;:1},&quot;ReferentInfo&quot;:{&quot;Id&quot;:&quot;99c6afd96b22485bb30bea811c562038&quot;,&quot;X&quot;:{&quot;Pos&quot;:1},&quot;Y&quot;:{&quot;Pos&quot;:1}},&quot;whChangeMode&quot;:1}"/>
  <p:tag name="KSO_WM_CHIP_GROUPID" val="5f708c7a747e3ea6e292a7fb"/>
  <p:tag name="KSO_WM_CHIP_XID" val="5f708c7a747e3ea6e292a7fc"/>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816"/>
  <p:tag name="KSO_WM_TEMPLATE_ASSEMBLE_XID" val="60656f644054ed1e2fb8092f"/>
  <p:tag name="KSO_WM_TEMPLATE_ASSEMBLE_GROUPID" val="60656f644054ed1e2fb8092f"/>
</p:tagLst>
</file>

<file path=ppt/tags/tag30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diagram20212699_1*a*1"/>
  <p:tag name="KSO_WM_TEMPLATE_CATEGORY" val="diagram"/>
  <p:tag name="KSO_WM_TEMPLATE_INDEX" val="2021269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44660ad41c9b4afcb22ca6bead5f9c0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43077f9c1a354450ba6003239b8d3f36"/>
  <p:tag name="KSO_WM_UNIT_TEXT_FILL_FORE_SCHEMECOLOR_INDEX_BRIGHTNESS" val="0"/>
  <p:tag name="KSO_WM_UNIT_TEXT_FILL_FORE_SCHEMECOLOR_INDEX" val="13"/>
  <p:tag name="KSO_WM_UNIT_TEXT_FILL_TYPE" val="1"/>
  <p:tag name="KSO_WM_TEMPLATE_ASSEMBLE_XID" val="60656f644054ed1e2fb8092f"/>
  <p:tag name="KSO_WM_TEMPLATE_ASSEMBLE_GROUPID" val="60656f644054ed1e2fb8092f"/>
</p:tagLst>
</file>

<file path=ppt/tags/tag30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59_8*l_h_f*1_1_1"/>
  <p:tag name="KSO_WM_TEMPLATE_CATEGORY" val="diagram"/>
  <p:tag name="KSO_WM_TEMPLATE_INDEX" val="20228759"/>
  <p:tag name="KSO_WM_UNIT_LAYERLEVEL" val="1_1_1"/>
  <p:tag name="KSO_WM_TAG_VERSION" val="1.0"/>
  <p:tag name="KSO_WM_BEAUTIFY_FLAG" val="#wm#"/>
  <p:tag name="KSO_WM_UNIT_FILL_FORE_SCHEMECOLOR_INDEX_1_BRIGHTNESS" val="-0.2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30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59_8*l_h_f*1_2_1"/>
  <p:tag name="KSO_WM_TEMPLATE_CATEGORY" val="diagram"/>
  <p:tag name="KSO_WM_TEMPLATE_INDEX" val="20228759"/>
  <p:tag name="KSO_WM_UNIT_LAYERLEVEL" val="1_1_1"/>
  <p:tag name="KSO_WM_TAG_VERSION" val="1.0"/>
  <p:tag name="KSO_WM_BEAUTIFY_FLAG" val="#wm#"/>
  <p:tag name="KSO_WM_UNIT_FILL_FORE_SCHEMECOLOR_INDEX_1_BRIGHTNESS" val="-0.25"/>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30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759_8*l_h_f*1_3_1"/>
  <p:tag name="KSO_WM_TEMPLATE_CATEGORY" val="diagram"/>
  <p:tag name="KSO_WM_TEMPLATE_INDEX" val="20228759"/>
  <p:tag name="KSO_WM_UNIT_LAYERLEVEL" val="1_1_1"/>
  <p:tag name="KSO_WM_TAG_VERSION" val="1.0"/>
  <p:tag name="KSO_WM_BEAUTIFY_FLAG" val="#wm#"/>
  <p:tag name="KSO_WM_UNIT_FILL_FORE_SCHEMECOLOR_INDEX_1_BRIGHTNESS" val="-0.2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30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28759_8*l_h_f*1_6_1"/>
  <p:tag name="KSO_WM_TEMPLATE_CATEGORY" val="diagram"/>
  <p:tag name="KSO_WM_TEMPLATE_INDEX" val="20228759"/>
  <p:tag name="KSO_WM_UNIT_LAYERLEVEL" val="1_1_1"/>
  <p:tag name="KSO_WM_TAG_VERSION" val="1.0"/>
  <p:tag name="KSO_WM_BEAUTIFY_FLAG" val="#wm#"/>
  <p:tag name="KSO_WM_UNIT_FILL_FORE_SCHEMECOLOR_INDEX_1_BRIGHTNESS" val="-0.25"/>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308.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28759_8*l_h_f*1_5_1"/>
  <p:tag name="KSO_WM_TEMPLATE_CATEGORY" val="diagram"/>
  <p:tag name="KSO_WM_TEMPLATE_INDEX" val="20228759"/>
  <p:tag name="KSO_WM_UNIT_LAYERLEVEL" val="1_1_1"/>
  <p:tag name="KSO_WM_TAG_VERSION" val="1.0"/>
  <p:tag name="KSO_WM_BEAUTIFY_FLAG" val="#wm#"/>
  <p:tag name="KSO_WM_UNIT_FILL_FORE_SCHEMECOLOR_INDEX_1_BRIGHTNESS" val="-0.2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30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7_1"/>
  <p:tag name="KSO_WM_UNIT_ID" val="diagram20228759_8*l_h_f*1_7_1"/>
  <p:tag name="KSO_WM_TEMPLATE_CATEGORY" val="diagram"/>
  <p:tag name="KSO_WM_TEMPLATE_INDEX" val="20228759"/>
  <p:tag name="KSO_WM_UNIT_LAYERLEVEL" val="1_1_1"/>
  <p:tag name="KSO_WM_TAG_VERSION" val="1.0"/>
  <p:tag name="KSO_WM_BEAUTIFY_FLAG" val="#wm#"/>
  <p:tag name="KSO_WM_UNIT_FILL_FORE_SCHEMECOLOR_INDEX_1_BRIGHTNESS" val="-0.2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759_8*l_h_f*1_4_1"/>
  <p:tag name="KSO_WM_TEMPLATE_CATEGORY" val="diagram"/>
  <p:tag name="KSO_WM_TEMPLATE_INDEX" val="20228759"/>
  <p:tag name="KSO_WM_UNIT_LAYERLEVEL" val="1_1_1"/>
  <p:tag name="KSO_WM_TAG_VERSION" val="1.0"/>
  <p:tag name="KSO_WM_BEAUTIFY_FLAG" val="#wm#"/>
  <p:tag name="KSO_WM_UNIT_FILL_FORE_SCHEMECOLOR_INDEX_1_BRIGHTNESS" val="-0.25"/>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31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8_1"/>
  <p:tag name="KSO_WM_UNIT_ID" val="diagram20228759_8*l_h_f*1_8_1"/>
  <p:tag name="KSO_WM_TEMPLATE_CATEGORY" val="diagram"/>
  <p:tag name="KSO_WM_TEMPLATE_INDEX" val="20228759"/>
  <p:tag name="KSO_WM_UNIT_LAYERLEVEL" val="1_1_1"/>
  <p:tag name="KSO_WM_TAG_VERSION" val="1.0"/>
  <p:tag name="KSO_WM_BEAUTIFY_FLAG" val="#wm#"/>
  <p:tag name="KSO_WM_UNIT_FILL_FORE_SCHEMECOLOR_INDEX_1_BRIGHTNESS" val="-0.25"/>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31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9_1"/>
  <p:tag name="KSO_WM_UNIT_ID" val="diagram20228759_8*l_h_f*1_9_1"/>
  <p:tag name="KSO_WM_TEMPLATE_CATEGORY" val="diagram"/>
  <p:tag name="KSO_WM_TEMPLATE_INDEX" val="20228759"/>
  <p:tag name="KSO_WM_UNIT_LAYERLEVEL" val="1_1_1"/>
  <p:tag name="KSO_WM_TAG_VERSION" val="1.0"/>
  <p:tag name="KSO_WM_BEAUTIFY_FLAG" val="#wm#"/>
  <p:tag name="KSO_WM_UNIT_FILL_FORE_SCHEMECOLOR_INDEX_1_BRIGHTNESS" val="-0.2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2699_1*i*2"/>
  <p:tag name="KSO_WM_TEMPLATE_CATEGORY" val="diagram"/>
  <p:tag name="KSO_WM_TEMPLATE_INDEX" val="20212699"/>
  <p:tag name="KSO_WM_UNIT_LAYERLEVEL" val="1"/>
  <p:tag name="KSO_WM_TAG_VERSION" val="1.0"/>
  <p:tag name="KSO_WM_BEAUTIFY_FLAG" val="#wm#"/>
  <p:tag name="KSO_WM_UNIT_BLOCK" val="0"/>
  <p:tag name="KSO_WM_UNIT_SM_LIMIT_TYPE" val="2"/>
  <p:tag name="KSO_WM_UNIT_DEC_AREA_ID" val="ab9e3ede4f02433781ee8c4bc865c25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708c7a747e3ea6e292a7fb"/>
  <p:tag name="KSO_WM_CHIP_XID" val="5f708c7a747e3ea6e292a7f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f644054ed1e2fb8092f"/>
  <p:tag name="KSO_WM_TEMPLATE_ASSEMBLE_GROUPID" val="60656f644054ed1e2fb8092f"/>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5802"/>
  <p:tag name="KSO_WM_SLIDE_ID" val="diagram2021580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384"/>
  <p:tag name="KSO_WM_SLIDE_POSITION" val="0*0"/>
  <p:tag name="KSO_WM_TAG_VERSION" val="1.0"/>
  <p:tag name="KSO_WM_SLIDE_LAYOUT" val="a_f"/>
  <p:tag name="KSO_WM_SLIDE_LAYOUT_CNT" val="1_1"/>
  <p:tag name="KSO_WM_SLIDE_LAYOUT_INFO" val="{&quot;id&quot;:&quot;2021-04-01T15:11:24&quot;,&quot;maxSize&quot;:{&quot;size1&quot;:13.3},&quot;minSize&quot;:{&quot;size1&quot;:13.3},&quot;normalSize&quot;:{&quot;size1&quot;:13.3},&quot;subLayout&quot;:[{&quot;backgroundInfo&quot;:[{&quot;bottom&quot;:0,&quot;bottomAbs&quot;:false,&quot;left&quot;:0,&quot;leftAbs&quot;:false,&quot;right&quot;:0,&quot;rightAbs&quot;:false,&quot;top&quot;:0,&quot;topAbs&quot;:false,&quot;type&quot;:&quot;navigation&quot;}],&quot;id&quot;:&quot;2021-04-01T15:11:24&quot;,&quot;margin&quot;:{&quot;bottom&quot;:0.4230000674724579,&quot;left&quot;:1.2699999809265137,&quot;right&quot;:1.2699999809265137,&quot;top&quot;:0.4230000674724579},&quot;type&quot;:0},{&quot;id&quot;:&quot;2021-04-01T15:11:24&quot;,&quot;margin&quot;:{&quot;bottom&quot;:1.694000005722046,&quot;left&quot;:1.6929999589920044,&quot;right&quot;:1.6929999589920044,&quot;top&quot;:1.6929999589920044},&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678e478fb0c58a940c"/>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features&quot;:[&quot;collage&quot;],&quot;support_big_font&quot;:false,&quot;picture_toward&quot;:0,&quot;picture_dockside&quot;:[],&quot;fill_id&quot;:&quot;aae3729e0a0d44488f1a088171be5691&quot;,&quot;fill_align&quot;:&quot;cm&quot;,&quot;chip_types&quot;:[&quot;text&quot;,&quot;picture&quot;]}]]"/>
  <p:tag name="FIXED_XID_TMP" val="5f5ee1ca4d6848d78f644aeb"/>
  <p:tag name="KSO_WM_CHIP_DECFILLPROP" val="[]"/>
  <p:tag name="KSO_WM_SLIDE_CAN_ADD_NAVIGATION" val="1"/>
  <p:tag name="KSO_WM_CHIP_GROUPID" val="5f5ee1ca4d6848d78f644aeb"/>
  <p:tag name="KSO_WM_SLIDE_BK_DARK_LIGHT" val="2"/>
  <p:tag name="KSO_WM_SLIDE_BACKGROUND_TYPE" val="navigation"/>
  <p:tag name="KSO_WM_SLIDE_SUPPORT_FEATURE_TYPE" val="0"/>
  <p:tag name="KSO_WM_TEMPLATE_ASSEMBLE_XID" val="60656ea94054ed1e2fb7fd45"/>
  <p:tag name="KSO_WM_TEMPLATE_ASSEMBLE_GROUPID" val="60656ea94054ed1e2fb7fd45"/>
</p:tagLst>
</file>

<file path=ppt/tags/tag3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5802_1*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5802"/>
  <p:tag name="KSO_WM_UNIT_VALUE" val="159"/>
  <p:tag name="KSO_WM_TEMPLATE_ASSEMBLE_XID" val="60656ea94054ed1e2fb7fd45"/>
  <p:tag name="KSO_WM_TEMPLATE_ASSEMBLE_GROUPID" val="60656ea94054ed1e2fb7fd45"/>
</p:tagLst>
</file>

<file path=ppt/tags/tag31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02_1*a*1"/>
  <p:tag name="KSO_WM_TEMPLATE_CATEGORY" val="diagram"/>
  <p:tag name="KSO_WM_TEMPLATE_INDEX" val="2021580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35545cd6b5ce4dae9dccf4eab288bc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0992860551d4d4eb792c36bc28c26be"/>
  <p:tag name="KSO_WM_UNIT_TEXT_FILL_FORE_SCHEMECOLOR_INDEX_BRIGHTNESS" val="0"/>
  <p:tag name="KSO_WM_UNIT_TEXT_FILL_FORE_SCHEMECOLOR_INDEX" val="13"/>
  <p:tag name="KSO_WM_UNIT_TEXT_FILL_TYPE" val="1"/>
  <p:tag name="KSO_WM_TEMPLATE_ASSEMBLE_XID" val="60656ea94054ed1e2fb7fd45"/>
  <p:tag name="KSO_WM_TEMPLATE_ASSEMBLE_GROUPID" val="60656ea94054ed1e2fb7fd45"/>
</p:tagLst>
</file>

<file path=ppt/tags/tag317.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02_1*f*1"/>
  <p:tag name="KSO_WM_TEMPLATE_CATEGORY" val="diagram"/>
  <p:tag name="KSO_WM_TEMPLATE_INDEX" val="20215802"/>
  <p:tag name="KSO_WM_UNIT_LAYERLEVEL" val="1"/>
  <p:tag name="KSO_WM_TAG_VERSION" val="1.0"/>
  <p:tag name="KSO_WM_BEAUTIFY_FLAG" val="#wm#"/>
  <p:tag name="KSO_WM_UNIT_DEFAULT_FONT" val="14;20;2"/>
  <p:tag name="KSO_WM_UNIT_BLOCK" val="0"/>
  <p:tag name="KSO_WM_UNIT_VALUE" val="144"/>
  <p:tag name="KSO_WM_UNIT_SHOW_EDIT_AREA_INDICATION" val="1"/>
  <p:tag name="KSO_WM_CHIP_GROUPID" val="5e6b05596848fb12bee65ac8"/>
  <p:tag name="KSO_WM_CHIP_XID" val="5e6b05596848fb12bee65aca"/>
  <p:tag name="KSO_WM_UNIT_DEC_AREA_ID" val="d879e39fee614b88a76bb899d600b76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0fcd4429fddf4fd9b6b9cae2bcdab05b"/>
  <p:tag name="KSO_WM_UNIT_SUPPORT_UNIT_TYPE" val="[&quot;d&quot;]"/>
  <p:tag name="KSO_WM_UNIT_TEXT_FILL_FORE_SCHEMECOLOR_INDEX_BRIGHTNESS" val="0.25"/>
  <p:tag name="KSO_WM_UNIT_TEXT_FILL_FORE_SCHEMECOLOR_INDEX" val="13"/>
  <p:tag name="KSO_WM_UNIT_TEXT_FILL_TYPE" val="1"/>
  <p:tag name="KSO_WM_TEMPLATE_ASSEMBLE_XID" val="60656ea94054ed1e2fb7fd45"/>
  <p:tag name="KSO_WM_TEMPLATE_ASSEMBLE_GROUPID" val="60656ea94054ed1e2fb7fd45"/>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1488"/>
  <p:tag name="KSO_WM_SLIDE_ID" val="diagram2021148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48"/>
  <p:tag name="KSO_WM_SLIDE_POSITION" val="48*96"/>
  <p:tag name="KSO_WM_TAG_VERSION" val="1.0"/>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direction&quot;:1,&quot;id&quot;:&quot;2021-04-01T15:24:03&quot;,&quot;maxSize&quot;:{&quot;size1&quot;:55},&quot;minSize&quot;:{&quot;size1&quot;:44.9},&quot;normalSize&quot;:{&quot;size1&quot;:44.9},&quot;subLayout&quot;:[{&quot;id&quot;:&quot;2021-04-01T15:24:03&quot;,&quot;margin&quot;:{&quot;bottom&quot;:6.349999904632568,&quot;left&quot;:2.9629998207092285,&quot;right&quot;:2.5399999618530273,&quot;top&quot;:6.349999904632568},&quot;type&quot;:0},{&quot;id&quot;:&quot;2021-04-01T15:24:03&quot;,&quot;margin&quot;:{&quot;bottom&quot;:2.117000102996826,&quot;left&quot;:0.02600000612437725,&quot;right&quot;:1.6929999589920044,&quot;top&quot;:2.117000102996826},&quot;type&quot;:0}],&quot;type&quot;:0}"/>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c95017b7ee298d401c684"/>
  <p:tag name="KSO_WM_CHIP_FILLPROP" val="[[{&quot;text_align&quot;:&quot;lm&quot;,&quot;text_direction&quot;:&quot;horizontal&quot;,&quot;support_big_font&quot;:true,&quot;fill_id&quot;:&quot;05ed0eeff46f44e98ca671d6ac23df94&quot;,&quot;fill_align&quot;:&quot;cm&quot;,&quot;chip_types&quot;:[&quot;text&quot;]},{&quot;text_align&quot;:&quot;lm&quot;,&quot;text_direction&quot;:&quot;horizontal&quot;,&quot;support_features&quot;:[&quot;collage&quot;,&quot;carousel&quot;,&quot;creativecrop&quot;],&quot;support_big_font&quot;:false,&quot;fill_id&quot;:&quot;aa8370987f4140ab9fa600e717225475&quot;,&quot;fill_align&quot;:&quot;cm&quot;,&quot;chip_types&quot;:[&quot;diagram&quot;,&quot;pictext&quot;,&quot;picture&quot;,&quot;chart&quot;,&quot;table&quot;,&quot;video&quot;]}],[{&quot;text_align&quot;:&quot;cm&quot;,&quot;text_direction&quot;:&quot;horizontal&quot;,&quot;support_big_font&quot;:true,&quot;fill_id&quot;:&quot;05ed0eeff46f44e98ca671d6ac23df94&quot;,&quot;fill_align&quot;:&quot;cm&quot;,&quot;chip_types&quot;:[&quot;header&quot;]},{&quot;text_align&quot;:&quot;lm&quot;,&quot;text_direction&quot;:&quot;horizontal&quot;,&quot;support_features&quot;:[&quot;collage&quot;,&quot;carousel&quot;,&quot;creativecrop&quot;],&quot;support_big_font&quot;:false,&quot;fill_id&quot;:&quot;aa8370987f4140ab9fa600e717225475&quot;,&quot;fill_align&quot;:&quot;cm&quot;,&quot;chip_types&quot;:[&quot;diagram&quot;,&quot;pictext&quot;,&quot;picture&quot;,&quot;chart&quot;,&quot;table&quot;,&quot;video&quot;]}]]"/>
  <p:tag name="KSO_WM_CHIP_DECFILLPROP" val="[]"/>
  <p:tag name="KSO_WM_SLIDE_CAN_ADD_NAVIGATION" val="1"/>
  <p:tag name="KSO_WM_CHIP_GROUPID" val="5f6c95017b7ee298d401c683"/>
  <p:tag name="KSO_WM_SLIDE_BK_DARK_LIGHT" val="2"/>
  <p:tag name="KSO_WM_SLIDE_BACKGROUND_TYPE" val="general"/>
  <p:tag name="KSO_WM_SLIDE_SUPPORT_FEATURE_TYPE" val="7"/>
  <p:tag name="KSO_WM_TEMPLATE_ASSEMBLE_XID" val="60656efc4054ed1e2fb801d4"/>
  <p:tag name="KSO_WM_TEMPLATE_ASSEMBLE_GROUPID" val="60656efc4054ed1e2fb801d4"/>
</p:tagLst>
</file>

<file path=ppt/tags/tag31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11488_1*a*1"/>
  <p:tag name="KSO_WM_TEMPLATE_CATEGORY" val="diagram"/>
  <p:tag name="KSO_WM_TEMPLATE_INDEX" val="20211488"/>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c9bbe698d7904c1e84b5873426a396c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8fdbd8d2ffb457fad7fd76862524c89"/>
  <p:tag name="KSO_WM_UNIT_SUPPORT_BIG_FONT" val="1"/>
  <p:tag name="KSO_WM_UNIT_TEXT_FILL_FORE_SCHEMECOLOR_INDEX_BRIGHTNESS" val="0"/>
  <p:tag name="KSO_WM_UNIT_TEXT_FILL_FORE_SCHEMECOLOR_INDEX" val="13"/>
  <p:tag name="KSO_WM_UNIT_TEXT_FILL_TYPE" val="1"/>
  <p:tag name="KSO_WM_TEMPLATE_ASSEMBLE_XID" val="60656efc4054ed1e2fb801d4"/>
  <p:tag name="KSO_WM_TEMPLATE_ASSEMBLE_GROUPID" val="60656efc4054ed1e2fb801d4"/>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21_2*l_h_f*1_1_1"/>
  <p:tag name="KSO_WM_TEMPLATE_CATEGORY" val="diagram"/>
  <p:tag name="KSO_WM_TEMPLATE_INDEX" val="20219421"/>
  <p:tag name="KSO_WM_UNIT_LAYERLEVEL" val="1_1_1"/>
  <p:tag name="KSO_WM_TAG_VERSION" val="1.0"/>
  <p:tag name="KSO_WM_BEAUTIFY_FLAG" val="#wm#"/>
  <p:tag name="KSO_WM_UNIT_PRESET_TEXT" val="单击此处输入您的正文，请尽量言简意赅的阐述观点。"/>
  <p:tag name="KSO_WM_CHIP_GROUPID" val="60bed5c0191caac4ef20244f"/>
  <p:tag name="KSO_WM_CHIP_XID" val="60bed5c0191caac4ef202450"/>
  <p:tag name="KSO_WM_ASSEMBLE_CHIP_INDEX" val="981368142ea848f0b330ce6f716c5d93"/>
  <p:tag name="KSO_WM_UNIT_TEXT_FILL_FORE_SCHEMECOLOR_INDEX_BRIGHTNESS" val="0.15"/>
  <p:tag name="KSO_WM_UNIT_TEXT_FILL_FORE_SCHEMECOLOR_INDEX" val="13"/>
  <p:tag name="KSO_WM_UNIT_TEXT_FILL_TYPE" val="1"/>
  <p:tag name="KSO_WM_UNIT_USESOURCEFORMAT_APPLY" val="1"/>
</p:tagLst>
</file>

<file path=ppt/tags/tag3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6"/>
  <p:tag name="KSO_WM_UNIT_ID" val="diagram20219421_2*l_h_i*1_1_6"/>
  <p:tag name="KSO_WM_TEMPLATE_CATEGORY" val="diagram"/>
  <p:tag name="KSO_WM_TEMPLATE_INDEX" val="20219421"/>
  <p:tag name="KSO_WM_UNIT_LAYERLEVEL" val="1_1_1"/>
  <p:tag name="KSO_WM_TAG_VERSION" val="1.0"/>
  <p:tag name="KSO_WM_BEAUTIFY_FLAG" val="#wm#"/>
  <p:tag name="KSO_WM_CHIP_GROUPID" val="60bed5c0191caac4ef20244f"/>
  <p:tag name="KSO_WM_CHIP_XID" val="60bed5c0191caac4ef202450"/>
  <p:tag name="KSO_WM_ASSEMBLE_CHIP_INDEX" val="981368142ea848f0b330ce6f716c5d93"/>
  <p:tag name="KSO_WM_UNIT_VALUE"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19421_2*l_h_i*1_1_5"/>
  <p:tag name="KSO_WM_TEMPLATE_CATEGORY" val="diagram"/>
  <p:tag name="KSO_WM_TEMPLATE_INDEX" val="20219421"/>
  <p:tag name="KSO_WM_UNIT_LAYERLEVEL" val="1_1_1"/>
  <p:tag name="KSO_WM_TAG_VERSION" val="1.0"/>
  <p:tag name="KSO_WM_BEAUTIFY_FLAG" val="#wm#"/>
  <p:tag name="KSO_WM_CHIP_GROUPID" val="60bed5c0191caac4ef20244f"/>
  <p:tag name="KSO_WM_CHIP_XID" val="60bed5c0191caac4ef202450"/>
  <p:tag name="KSO_WM_ASSEMBLE_CHIP_INDEX" val="981368142ea848f0b330ce6f716c5d9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19421_2*l_h_i*1_1_4"/>
  <p:tag name="KSO_WM_TEMPLATE_CATEGORY" val="diagram"/>
  <p:tag name="KSO_WM_TEMPLATE_INDEX" val="20219421"/>
  <p:tag name="KSO_WM_UNIT_LAYERLEVEL" val="1_1_1"/>
  <p:tag name="KSO_WM_TAG_VERSION" val="1.0"/>
  <p:tag name="KSO_WM_BEAUTIFY_FLAG" val="#wm#"/>
  <p:tag name="KSO_WM_CHIP_GROUPID" val="60bed5c0191caac4ef20244f"/>
  <p:tag name="KSO_WM_CHIP_XID" val="60bed5c0191caac4ef202450"/>
  <p:tag name="KSO_WM_ASSEMBLE_CHIP_INDEX" val="981368142ea848f0b330ce6f716c5d9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21_2*l_h_i*1_1_3"/>
  <p:tag name="KSO_WM_TEMPLATE_CATEGORY" val="diagram"/>
  <p:tag name="KSO_WM_TEMPLATE_INDEX" val="20219421"/>
  <p:tag name="KSO_WM_UNIT_LAYERLEVEL" val="1_1_1"/>
  <p:tag name="KSO_WM_TAG_VERSION" val="1.0"/>
  <p:tag name="KSO_WM_BEAUTIFY_FLAG" val="#wm#"/>
  <p:tag name="KSO_WM_CHIP_GROUPID" val="60bed5c0191caac4ef20244f"/>
  <p:tag name="KSO_WM_CHIP_XID" val="60bed5c0191caac4ef202450"/>
  <p:tag name="KSO_WM_ASSEMBLE_CHIP_INDEX" val="981368142ea848f0b330ce6f716c5d93"/>
  <p:tag name="KSO_WM_UNIT_VALUE" val="0"/>
  <p:tag name="KSO_WM_UNIT_TEXT_FILL_FORE_SCHEMECOLOR_INDEX_BRIGHTNESS" val="0"/>
  <p:tag name="KSO_WM_UNIT_TEXT_FILL_FORE_SCHEMECOLOR_INDEX" val="2"/>
  <p:tag name="KSO_WM_UNIT_TEXT_FILL_TYPE" val="1"/>
  <p:tag name="KSO_WM_UNIT_USESOURCEFORMAT_APPLY" val="1"/>
</p:tagLst>
</file>

<file path=ppt/tags/tag3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21_2*l_h_i*1_1_1"/>
  <p:tag name="KSO_WM_TEMPLATE_CATEGORY" val="diagram"/>
  <p:tag name="KSO_WM_TEMPLATE_INDEX" val="20219421"/>
  <p:tag name="KSO_WM_UNIT_LAYERLEVEL" val="1_1_1"/>
  <p:tag name="KSO_WM_TAG_VERSION" val="1.0"/>
  <p:tag name="KSO_WM_BEAUTIFY_FLAG" val="#wm#"/>
  <p:tag name="KSO_WM_CHIP_GROUPID" val="60bed5c0191caac4ef20244f"/>
  <p:tag name="KSO_WM_CHIP_XID" val="60bed5c0191caac4ef202450"/>
  <p:tag name="KSO_WM_ASSEMBLE_CHIP_INDEX" val="981368142ea848f0b330ce6f716c5d93"/>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21_2*l_h_i*1_1_2"/>
  <p:tag name="KSO_WM_TEMPLATE_CATEGORY" val="diagram"/>
  <p:tag name="KSO_WM_TEMPLATE_INDEX" val="20219421"/>
  <p:tag name="KSO_WM_UNIT_LAYERLEVEL" val="1_1_1"/>
  <p:tag name="KSO_WM_TAG_VERSION" val="1.0"/>
  <p:tag name="KSO_WM_BEAUTIFY_FLAG" val="#wm#"/>
  <p:tag name="KSO_WM_CHIP_GROUPID" val="60bed5c0191caac4ef20244f"/>
  <p:tag name="KSO_WM_CHIP_XID" val="60bed5c0191caac4ef202450"/>
  <p:tag name="KSO_WM_ASSEMBLE_CHIP_INDEX" val="981368142ea848f0b330ce6f716c5d93"/>
  <p:tag name="KSO_WM_UNIT_VALUE" val="1"/>
  <p:tag name="KSO_WM_UNIT_TEXT_FILL_FORE_SCHEMECOLOR_INDEX_BRIGHTNESS" val="0"/>
  <p:tag name="KSO_WM_UNIT_TEXT_FILL_FORE_SCHEMECOLOR_INDEX" val="14"/>
  <p:tag name="KSO_WM_UNIT_TEXT_FILL_TYPE" val="1"/>
  <p:tag name="KSO_WM_UNIT_USESOURCEFORMAT_APPLY" val="1"/>
</p:tagLst>
</file>

<file path=ppt/tags/tag32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21_2*l_h_f*1_2_1"/>
  <p:tag name="KSO_WM_TEMPLATE_CATEGORY" val="diagram"/>
  <p:tag name="KSO_WM_TEMPLATE_INDEX" val="20219421"/>
  <p:tag name="KSO_WM_UNIT_LAYERLEVEL" val="1_1_1"/>
  <p:tag name="KSO_WM_TAG_VERSION" val="1.0"/>
  <p:tag name="KSO_WM_BEAUTIFY_FLAG" val="#wm#"/>
  <p:tag name="KSO_WM_UNIT_PRESET_TEXT" val="单击此处输入您的正文，请尽量言简意赅的阐述观点。"/>
  <p:tag name="KSO_WM_CHIP_GROUPID" val="60bed5c0191caac4ef20244f"/>
  <p:tag name="KSO_WM_CHIP_XID" val="60bed5c0191caac4ef202450"/>
  <p:tag name="KSO_WM_ASSEMBLE_CHIP_INDEX" val="981368142ea848f0b330ce6f716c5d93"/>
  <p:tag name="KSO_WM_UNIT_TEXT_FILL_FORE_SCHEMECOLOR_INDEX_BRIGHTNESS" val="0.15"/>
  <p:tag name="KSO_WM_UNIT_TEXT_FILL_FORE_SCHEMECOLOR_INDEX" val="13"/>
  <p:tag name="KSO_WM_UNIT_TEXT_FILL_TYPE" val="1"/>
  <p:tag name="KSO_WM_UNIT_USESOURCEFORMAT_APPLY" val="1"/>
</p:tagLst>
</file>

<file path=ppt/tags/tag3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6"/>
  <p:tag name="KSO_WM_UNIT_ID" val="diagram20219421_2*l_h_i*1_2_6"/>
  <p:tag name="KSO_WM_TEMPLATE_CATEGORY" val="diagram"/>
  <p:tag name="KSO_WM_TEMPLATE_INDEX" val="20219421"/>
  <p:tag name="KSO_WM_UNIT_LAYERLEVEL" val="1_1_1"/>
  <p:tag name="KSO_WM_TAG_VERSION" val="1.0"/>
  <p:tag name="KSO_WM_BEAUTIFY_FLAG" val="#wm#"/>
  <p:tag name="KSO_WM_CHIP_GROUPID" val="60bed5c0191caac4ef20244f"/>
  <p:tag name="KSO_WM_CHIP_XID" val="60bed5c0191caac4ef202450"/>
  <p:tag name="KSO_WM_ASSEMBLE_CHIP_INDEX" val="981368142ea848f0b330ce6f716c5d93"/>
  <p:tag name="KSO_WM_UNIT_VALUE" val="2"/>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19421_2*l_h_i*1_2_5"/>
  <p:tag name="KSO_WM_TEMPLATE_CATEGORY" val="diagram"/>
  <p:tag name="KSO_WM_TEMPLATE_INDEX" val="20219421"/>
  <p:tag name="KSO_WM_UNIT_LAYERLEVEL" val="1_1_1"/>
  <p:tag name="KSO_WM_TAG_VERSION" val="1.0"/>
  <p:tag name="KSO_WM_BEAUTIFY_FLAG" val="#wm#"/>
  <p:tag name="KSO_WM_CHIP_GROUPID" val="60bed5c0191caac4ef20244f"/>
  <p:tag name="KSO_WM_CHIP_XID" val="60bed5c0191caac4ef202450"/>
  <p:tag name="KSO_WM_ASSEMBLE_CHIP_INDEX" val="981368142ea848f0b330ce6f716c5d93"/>
  <p:tag name="KSO_WM_UNIT_VALUE" val="0"/>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19421_2*l_h_i*1_2_4"/>
  <p:tag name="KSO_WM_TEMPLATE_CATEGORY" val="diagram"/>
  <p:tag name="KSO_WM_TEMPLATE_INDEX" val="20219421"/>
  <p:tag name="KSO_WM_UNIT_LAYERLEVEL" val="1_1_1"/>
  <p:tag name="KSO_WM_TAG_VERSION" val="1.0"/>
  <p:tag name="KSO_WM_BEAUTIFY_FLAG" val="#wm#"/>
  <p:tag name="KSO_WM_CHIP_GROUPID" val="60bed5c0191caac4ef20244f"/>
  <p:tag name="KSO_WM_CHIP_XID" val="60bed5c0191caac4ef202450"/>
  <p:tag name="KSO_WM_ASSEMBLE_CHIP_INDEX" val="981368142ea848f0b330ce6f716c5d93"/>
  <p:tag name="KSO_WM_UNIT_VALUE" val="0"/>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21_2*l_h_i*1_2_3"/>
  <p:tag name="KSO_WM_TEMPLATE_CATEGORY" val="diagram"/>
  <p:tag name="KSO_WM_TEMPLATE_INDEX" val="20219421"/>
  <p:tag name="KSO_WM_UNIT_LAYERLEVEL" val="1_1_1"/>
  <p:tag name="KSO_WM_TAG_VERSION" val="1.0"/>
  <p:tag name="KSO_WM_BEAUTIFY_FLAG" val="#wm#"/>
  <p:tag name="KSO_WM_CHIP_GROUPID" val="60bed5c0191caac4ef20244f"/>
  <p:tag name="KSO_WM_CHIP_XID" val="60bed5c0191caac4ef202450"/>
  <p:tag name="KSO_WM_ASSEMBLE_CHIP_INDEX" val="981368142ea848f0b330ce6f716c5d93"/>
  <p:tag name="KSO_WM_UNIT_VALUE" val="0"/>
  <p:tag name="KSO_WM_UNIT_TEXT_FILL_FORE_SCHEMECOLOR_INDEX_BRIGHTNESS" val="0"/>
  <p:tag name="KSO_WM_UNIT_TEXT_FILL_FORE_SCHEMECOLOR_INDEX" val="2"/>
  <p:tag name="KSO_WM_UNIT_TEXT_FILL_TYPE" val="1"/>
  <p:tag name="KSO_WM_UNIT_USESOURCEFORMAT_APPLY" val="1"/>
</p:tagLst>
</file>

<file path=ppt/tags/tag3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21_2*l_h_i*1_2_1"/>
  <p:tag name="KSO_WM_TEMPLATE_CATEGORY" val="diagram"/>
  <p:tag name="KSO_WM_TEMPLATE_INDEX" val="20219421"/>
  <p:tag name="KSO_WM_UNIT_LAYERLEVEL" val="1_1_1"/>
  <p:tag name="KSO_WM_TAG_VERSION" val="1.0"/>
  <p:tag name="KSO_WM_BEAUTIFY_FLAG" val="#wm#"/>
  <p:tag name="KSO_WM_CHIP_GROUPID" val="60bed5c0191caac4ef20244f"/>
  <p:tag name="KSO_WM_CHIP_XID" val="60bed5c0191caac4ef202450"/>
  <p:tag name="KSO_WM_ASSEMBLE_CHIP_INDEX" val="981368142ea848f0b330ce6f716c5d93"/>
  <p:tag name="KSO_WM_UNIT_VALUE" val="0"/>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21_2*l_h_i*1_2_2"/>
  <p:tag name="KSO_WM_TEMPLATE_CATEGORY" val="diagram"/>
  <p:tag name="KSO_WM_TEMPLATE_INDEX" val="20219421"/>
  <p:tag name="KSO_WM_UNIT_LAYERLEVEL" val="1_1_1"/>
  <p:tag name="KSO_WM_TAG_VERSION" val="1.0"/>
  <p:tag name="KSO_WM_BEAUTIFY_FLAG" val="#wm#"/>
  <p:tag name="KSO_WM_CHIP_GROUPID" val="60bed5c0191caac4ef20244f"/>
  <p:tag name="KSO_WM_CHIP_XID" val="60bed5c0191caac4ef202450"/>
  <p:tag name="KSO_WM_ASSEMBLE_CHIP_INDEX" val="981368142ea848f0b330ce6f716c5d93"/>
  <p:tag name="KSO_WM_UNIT_VALUE" val="1"/>
  <p:tag name="KSO_WM_UNIT_TEXT_FILL_FORE_SCHEMECOLOR_INDEX_BRIGHTNESS" val="0"/>
  <p:tag name="KSO_WM_UNIT_TEXT_FILL_FORE_SCHEMECOLOR_INDEX" val="14"/>
  <p:tag name="KSO_WM_UNIT_TEXT_FILL_TYPE" val="1"/>
  <p:tag name="KSO_WM_UNIT_USESOURCEFORMAT_APPLY" val="1"/>
</p:tagLst>
</file>

<file path=ppt/tags/tag33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21_2*l_h_f*1_3_1"/>
  <p:tag name="KSO_WM_TEMPLATE_CATEGORY" val="diagram"/>
  <p:tag name="KSO_WM_TEMPLATE_INDEX" val="20219421"/>
  <p:tag name="KSO_WM_UNIT_LAYERLEVEL" val="1_1_1"/>
  <p:tag name="KSO_WM_TAG_VERSION" val="1.0"/>
  <p:tag name="KSO_WM_BEAUTIFY_FLAG" val="#wm#"/>
  <p:tag name="KSO_WM_UNIT_PRESET_TEXT" val="单击此处输入您的正文，请尽量言简意赅的阐述观点。"/>
  <p:tag name="KSO_WM_CHIP_GROUPID" val="60bed5c0191caac4ef20244f"/>
  <p:tag name="KSO_WM_CHIP_XID" val="60bed5c0191caac4ef202450"/>
  <p:tag name="KSO_WM_ASSEMBLE_CHIP_INDEX" val="981368142ea848f0b330ce6f716c5d93"/>
  <p:tag name="KSO_WM_UNIT_TEXT_FILL_FORE_SCHEMECOLOR_INDEX_BRIGHTNESS" val="0.15"/>
  <p:tag name="KSO_WM_UNIT_TEXT_FILL_FORE_SCHEMECOLOR_INDEX" val="13"/>
  <p:tag name="KSO_WM_UNIT_TEXT_FILL_TYPE" val="1"/>
  <p:tag name="KSO_WM_UNIT_USESOURCEFORMAT_APPLY" val="1"/>
</p:tagLst>
</file>

<file path=ppt/tags/tag3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6"/>
  <p:tag name="KSO_WM_UNIT_ID" val="diagram20219421_2*l_h_i*1_3_6"/>
  <p:tag name="KSO_WM_TEMPLATE_CATEGORY" val="diagram"/>
  <p:tag name="KSO_WM_TEMPLATE_INDEX" val="20219421"/>
  <p:tag name="KSO_WM_UNIT_LAYERLEVEL" val="1_1_1"/>
  <p:tag name="KSO_WM_TAG_VERSION" val="1.0"/>
  <p:tag name="KSO_WM_BEAUTIFY_FLAG" val="#wm#"/>
  <p:tag name="KSO_WM_CHIP_GROUPID" val="60bed5c0191caac4ef20244f"/>
  <p:tag name="KSO_WM_CHIP_XID" val="60bed5c0191caac4ef202450"/>
  <p:tag name="KSO_WM_ASSEMBLE_CHIP_INDEX" val="981368142ea848f0b330ce6f716c5d93"/>
  <p:tag name="KSO_WM_UNIT_VALUE" val="2"/>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219421_2*l_h_i*1_3_5"/>
  <p:tag name="KSO_WM_TEMPLATE_CATEGORY" val="diagram"/>
  <p:tag name="KSO_WM_TEMPLATE_INDEX" val="20219421"/>
  <p:tag name="KSO_WM_UNIT_LAYERLEVEL" val="1_1_1"/>
  <p:tag name="KSO_WM_TAG_VERSION" val="1.0"/>
  <p:tag name="KSO_WM_BEAUTIFY_FLAG" val="#wm#"/>
  <p:tag name="KSO_WM_CHIP_GROUPID" val="60bed5c0191caac4ef20244f"/>
  <p:tag name="KSO_WM_CHIP_XID" val="60bed5c0191caac4ef202450"/>
  <p:tag name="KSO_WM_ASSEMBLE_CHIP_INDEX" val="981368142ea848f0b330ce6f716c5d93"/>
  <p:tag name="KSO_WM_UNIT_VALUE" val="0"/>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19421_2*l_h_i*1_3_4"/>
  <p:tag name="KSO_WM_TEMPLATE_CATEGORY" val="diagram"/>
  <p:tag name="KSO_WM_TEMPLATE_INDEX" val="20219421"/>
  <p:tag name="KSO_WM_UNIT_LAYERLEVEL" val="1_1_1"/>
  <p:tag name="KSO_WM_TAG_VERSION" val="1.0"/>
  <p:tag name="KSO_WM_BEAUTIFY_FLAG" val="#wm#"/>
  <p:tag name="KSO_WM_CHIP_GROUPID" val="60bed5c0191caac4ef20244f"/>
  <p:tag name="KSO_WM_CHIP_XID" val="60bed5c0191caac4ef202450"/>
  <p:tag name="KSO_WM_ASSEMBLE_CHIP_INDEX" val="981368142ea848f0b330ce6f716c5d93"/>
  <p:tag name="KSO_WM_UNIT_VALUE" val="0"/>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19421_2*l_h_i*1_3_3"/>
  <p:tag name="KSO_WM_TEMPLATE_CATEGORY" val="diagram"/>
  <p:tag name="KSO_WM_TEMPLATE_INDEX" val="20219421"/>
  <p:tag name="KSO_WM_UNIT_LAYERLEVEL" val="1_1_1"/>
  <p:tag name="KSO_WM_TAG_VERSION" val="1.0"/>
  <p:tag name="KSO_WM_BEAUTIFY_FLAG" val="#wm#"/>
  <p:tag name="KSO_WM_CHIP_GROUPID" val="60bed5c0191caac4ef20244f"/>
  <p:tag name="KSO_WM_CHIP_XID" val="60bed5c0191caac4ef202450"/>
  <p:tag name="KSO_WM_ASSEMBLE_CHIP_INDEX" val="981368142ea848f0b330ce6f716c5d93"/>
  <p:tag name="KSO_WM_UNIT_VALUE" val="0"/>
  <p:tag name="KSO_WM_UNIT_TEXT_FILL_FORE_SCHEMECOLOR_INDEX_BRIGHTNESS" val="0"/>
  <p:tag name="KSO_WM_UNIT_TEXT_FILL_FORE_SCHEMECOLOR_INDEX" val="2"/>
  <p:tag name="KSO_WM_UNIT_TEXT_FILL_TYPE" val="1"/>
  <p:tag name="KSO_WM_UNIT_USESOURCEFORMAT_APPLY" val="1"/>
</p:tagLst>
</file>

<file path=ppt/tags/tag3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21_2*l_h_i*1_3_1"/>
  <p:tag name="KSO_WM_TEMPLATE_CATEGORY" val="diagram"/>
  <p:tag name="KSO_WM_TEMPLATE_INDEX" val="20219421"/>
  <p:tag name="KSO_WM_UNIT_LAYERLEVEL" val="1_1_1"/>
  <p:tag name="KSO_WM_TAG_VERSION" val="1.0"/>
  <p:tag name="KSO_WM_BEAUTIFY_FLAG" val="#wm#"/>
  <p:tag name="KSO_WM_CHIP_GROUPID" val="60bed5c0191caac4ef20244f"/>
  <p:tag name="KSO_WM_CHIP_XID" val="60bed5c0191caac4ef202450"/>
  <p:tag name="KSO_WM_ASSEMBLE_CHIP_INDEX" val="981368142ea848f0b330ce6f716c5d93"/>
  <p:tag name="KSO_WM_UNIT_VALUE" val="0"/>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21_2*l_h_i*1_3_2"/>
  <p:tag name="KSO_WM_TEMPLATE_CATEGORY" val="diagram"/>
  <p:tag name="KSO_WM_TEMPLATE_INDEX" val="20219421"/>
  <p:tag name="KSO_WM_UNIT_LAYERLEVEL" val="1_1_1"/>
  <p:tag name="KSO_WM_TAG_VERSION" val="1.0"/>
  <p:tag name="KSO_WM_BEAUTIFY_FLAG" val="#wm#"/>
  <p:tag name="KSO_WM_CHIP_GROUPID" val="60bed5c0191caac4ef20244f"/>
  <p:tag name="KSO_WM_CHIP_XID" val="60bed5c0191caac4ef202450"/>
  <p:tag name="KSO_WM_ASSEMBLE_CHIP_INDEX" val="981368142ea848f0b330ce6f716c5d93"/>
  <p:tag name="KSO_WM_UNIT_VALUE" val="1"/>
  <p:tag name="KSO_WM_UNIT_TEXT_FILL_FORE_SCHEMECOLOR_INDEX_BRIGHTNESS" val="0"/>
  <p:tag name="KSO_WM_UNIT_TEXT_FILL_FORE_SCHEMECOLOR_INDEX" val="14"/>
  <p:tag name="KSO_WM_UNIT_TEXT_FILL_TYPE" val="1"/>
  <p:tag name="KSO_WM_UNIT_USESOURCEFORMAT_APPLY" val="1"/>
</p:tagLst>
</file>

<file path=ppt/tags/tag3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1488_1*i*1"/>
  <p:tag name="KSO_WM_TEMPLATE_CATEGORY" val="diagram"/>
  <p:tag name="KSO_WM_TEMPLATE_INDEX" val="20211488"/>
  <p:tag name="KSO_WM_UNIT_LAYERLEVEL" val="1"/>
  <p:tag name="KSO_WM_TAG_VERSION" val="1.0"/>
  <p:tag name="KSO_WM_BEAUTIFY_FLAG" val="#wm#"/>
  <p:tag name="KSO_WM_UNIT_BLOCK" val="0"/>
  <p:tag name="KSO_WM_UNIT_SM_LIMIT_TYPE" val="0"/>
  <p:tag name="KSO_WM_UNIT_DEC_AREA_ID" val="d10861cd5181465094ff9e8f7b491823"/>
  <p:tag name="KSO_WM_UNIT_DECORATE_INFO" val="{&quot;DecorateInfoH&quot;:{&quot;IsAbs&quot;:true},&quot;DecorateInfoW&quot;:{&quot;IsAbs&quot;:true},&quot;DecorateInfoX&quot;:{&quot;IsAbs&quot;:true,&quot;Pos&quot;:1},&quot;DecorateInfoY&quot;:{&quot;IsAbs&quot;:true,&quot;Pos&quot;:2},&quot;ReferentInfo&quot;:{&quot;Id&quot;:&quot;c9bbe698d7904c1e84b5873426a396c2&quot;,&quot;X&quot;:{&quot;Pos&quot;:0},&quot;Y&quot;:{&quot;Pos&quot;:0}},&quot;whChangeMode&quot;:0}"/>
  <p:tag name="KSO_WM_CHIP_GROUPID" val="5f6c95017b7ee298d401c683"/>
  <p:tag name="KSO_WM_CHIP_XID" val="5f6c95017b7ee298d401c684"/>
  <p:tag name="KSO_WM_UNIT_TEXT_FILL_FORE_SCHEMECOLOR_INDEX_BRIGHTNESS" val="0"/>
  <p:tag name="KSO_WM_UNIT_TEXT_FILL_FORE_SCHEMECOLOR_INDEX" val="13"/>
  <p:tag name="KSO_WM_UNIT_TEXT_FILL_TYPE" val="1"/>
  <p:tag name="KSO_WM_UNIT_VALUE" val="6"/>
  <p:tag name="KSO_WM_TEMPLATE_ASSEMBLE_XID" val="60656efc4054ed1e2fb801d4"/>
  <p:tag name="KSO_WM_TEMPLATE_ASSEMBLE_GROUPID" val="60656efc4054ed1e2fb801d4"/>
</p:tagLst>
</file>

<file path=ppt/tags/tag3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488_1*i*2"/>
  <p:tag name="KSO_WM_TEMPLATE_CATEGORY" val="diagram"/>
  <p:tag name="KSO_WM_TEMPLATE_INDEX" val="20211488"/>
  <p:tag name="KSO_WM_UNIT_LAYERLEVEL" val="1"/>
  <p:tag name="KSO_WM_TAG_VERSION" val="1.0"/>
  <p:tag name="KSO_WM_BEAUTIFY_FLAG" val="#wm#"/>
  <p:tag name="KSO_WM_UNIT_BLOCK" val="0"/>
  <p:tag name="KSO_WM_UNIT_SM_LIMIT_TYPE" val="0"/>
  <p:tag name="KSO_WM_UNIT_DEC_AREA_ID" val="c80d5d7e061043bc9ce1c76cd0e86955"/>
  <p:tag name="KSO_WM_UNIT_DECORATE_INFO" val="{&quot;DecorateInfoH&quot;:{&quot;IsAbs&quot;:true},&quot;DecorateInfoW&quot;:{&quot;IsAbs&quot;:true},&quot;DecorateInfoX&quot;:{&quot;IsAbs&quot;:true,&quot;Pos&quot;:1},&quot;DecorateInfoY&quot;:{&quot;IsAbs&quot;:true,&quot;Pos&quot;:1},&quot;ReferentInfo&quot;:{&quot;Id&quot;:&quot;d10861cd5181465094ff9e8f7b491823&quot;,&quot;X&quot;:{&quot;Pos&quot;:1},&quot;Y&quot;:{&quot;Pos&quot;:1}},&quot;whChangeMode&quot;:0}"/>
  <p:tag name="KSO_WM_CHIP_GROUPID" val="5f6c95017b7ee298d401c683"/>
  <p:tag name="KSO_WM_CHIP_XID" val="5f6c95017b7ee298d401c68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VALUE" val="6"/>
  <p:tag name="KSO_WM_TEMPLATE_ASSEMBLE_XID" val="60656efc4054ed1e2fb801d4"/>
  <p:tag name="KSO_WM_TEMPLATE_ASSEMBLE_GROUPID" val="60656efc4054ed1e2fb801d4"/>
</p:tagLst>
</file>

<file path=ppt/tags/tag3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1488_1*i*3"/>
  <p:tag name="KSO_WM_TEMPLATE_CATEGORY" val="diagram"/>
  <p:tag name="KSO_WM_TEMPLATE_INDEX" val="20211488"/>
  <p:tag name="KSO_WM_UNIT_LAYERLEVEL" val="1"/>
  <p:tag name="KSO_WM_TAG_VERSION" val="1.0"/>
  <p:tag name="KSO_WM_BEAUTIFY_FLAG" val="#wm#"/>
  <p:tag name="KSO_WM_UNIT_BLOCK" val="0"/>
  <p:tag name="KSO_WM_UNIT_SM_LIMIT_TYPE" val="0"/>
  <p:tag name="KSO_WM_UNIT_DEC_AREA_ID" val="e5c15f4c4d964b5a893a6b1b87af2f52"/>
  <p:tag name="KSO_WM_UNIT_DECORATE_INFO" val="{&quot;DecorateInfoH&quot;:{&quot;IsAbs&quot;:true},&quot;DecorateInfoW&quot;:{&quot;IsAbs&quot;:true},&quot;DecorateInfoX&quot;:{&quot;IsAbs&quot;:true,&quot;Pos&quot;:1},&quot;DecorateInfoY&quot;:{&quot;IsAbs&quot;:true,&quot;Pos&quot;:0},&quot;ReferentInfo&quot;:{&quot;Id&quot;:&quot;c9bbe698d7904c1e84b5873426a396c2&quot;,&quot;X&quot;:{&quot;Pos&quot;:2},&quot;Y&quot;:{&quot;Pos&quot;:2}},&quot;whChangeMode&quot;:0}"/>
  <p:tag name="KSO_WM_CHIP_GROUPID" val="5f6c95017b7ee298d401c683"/>
  <p:tag name="KSO_WM_CHIP_XID" val="5f6c95017b7ee298d401c684"/>
  <p:tag name="KSO_WM_UNIT_TEXT_FILL_FORE_SCHEMECOLOR_INDEX_BRIGHTNESS" val="0"/>
  <p:tag name="KSO_WM_UNIT_TEXT_FILL_FORE_SCHEMECOLOR_INDEX" val="13"/>
  <p:tag name="KSO_WM_UNIT_TEXT_FILL_TYPE" val="1"/>
  <p:tag name="KSO_WM_UNIT_VALUE" val="6"/>
  <p:tag name="KSO_WM_TEMPLATE_ASSEMBLE_XID" val="60656efc4054ed1e2fb801d4"/>
  <p:tag name="KSO_WM_TEMPLATE_ASSEMBLE_GROUPID" val="60656efc4054ed1e2fb801d4"/>
</p:tagLst>
</file>

<file path=ppt/tags/tag3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1488_1*i*4"/>
  <p:tag name="KSO_WM_TEMPLATE_CATEGORY" val="diagram"/>
  <p:tag name="KSO_WM_TEMPLATE_INDEX" val="20211488"/>
  <p:tag name="KSO_WM_UNIT_LAYERLEVEL" val="1"/>
  <p:tag name="KSO_WM_TAG_VERSION" val="1.0"/>
  <p:tag name="KSO_WM_BEAUTIFY_FLAG" val="#wm#"/>
  <p:tag name="KSO_WM_UNIT_BLOCK" val="0"/>
  <p:tag name="KSO_WM_UNIT_SM_LIMIT_TYPE" val="0"/>
  <p:tag name="KSO_WM_UNIT_DEC_AREA_ID" val="86b2e766ea324c46bb12382074138d84"/>
  <p:tag name="KSO_WM_UNIT_DECORATE_INFO" val="{&quot;DecorateInfoH&quot;:{&quot;IsAbs&quot;:true},&quot;DecorateInfoW&quot;:{&quot;IsAbs&quot;:true},&quot;DecorateInfoX&quot;:{&quot;IsAbs&quot;:true,&quot;Pos&quot;:1},&quot;DecorateInfoY&quot;:{&quot;IsAbs&quot;:true,&quot;Pos&quot;:1},&quot;ReferentInfo&quot;:{&quot;Id&quot;:&quot;e5c15f4c4d964b5a893a6b1b87af2f52&quot;,&quot;X&quot;:{&quot;Pos&quot;:1},&quot;Y&quot;:{&quot;Pos&quot;:1}},&quot;whChangeMode&quot;:0}"/>
  <p:tag name="KSO_WM_CHIP_GROUPID" val="5f6c95017b7ee298d401c683"/>
  <p:tag name="KSO_WM_CHIP_XID" val="5f6c95017b7ee298d401c68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VALUE" val="6"/>
  <p:tag name="KSO_WM_TEMPLATE_ASSEMBLE_XID" val="60656efc4054ed1e2fb801d4"/>
  <p:tag name="KSO_WM_TEMPLATE_ASSEMBLE_GROUPID" val="60656efc4054ed1e2fb801d4"/>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73"/>
  <p:tag name="KSO_WM_SLIDE_ID" val="diagram2021707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1-04-01T16:16:09&quot;,&quot;maxSize&quot;:{&quot;size1&quot;:57.5},&quot;minSize&quot;:{&quot;size1&quot;:32.6},&quot;normalSize&quot;:{&quot;size1&quot;:49.7875},&quot;subLayout&quot;:[{&quot;id&quot;:&quot;2021-04-01T16:16:09&quot;,&quot;maxSize&quot;:{&quot;size1&quot;:35.6},&quot;minSize&quot;:{&quot;size1&quot;:17.8},&quot;normalSize&quot;:{&quot;size1&quot;:17.800185185185185},&quot;subLayout&quot;:[{&quot;id&quot;:&quot;2021-04-01T16:16:09&quot;,&quot;margin&quot;:{&quot;bottom&quot;:0,&quot;left&quot;:2.117000102996826,&quot;right&quot;:0.02600000612437725,&quot;top&quot;:1.6929999589920044},&quot;type&quot;:0},{&quot;id&quot;:&quot;2021-04-01T16:16:09&quot;,&quot;margin&quot;:{&quot;bottom&quot;:1.6929999589920044,&quot;left&quot;:2.117000102996826,&quot;right&quot;:0.02600000612437725,&quot;top&quot;:1.720000147819519},&quot;type&quot;:0}],&quot;type&quot;:0},{&quot;id&quot;:&quot;2021-04-01T16:16:09&quot;,&quot;margin&quot;:{&quot;bottom&quot;:0,&quot;left&quot;:1.6670000553131104,&quot;right&quot;:0,&quot;top&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e49c998712faa657a980"/>
  <p:tag name="KSO_WM_CHIP_FILLPROP" val="[[{&quot;text_align&quot;:&quot;cm&quot;,&quot;text_direction&quot;:&quot;horizontal&quot;,&quot;support_features&quot;:[&quot;creativepic&quot;],&quot;support_big_font&quot;:false,&quot;picture_toward&quot;:1,&quot;picture_dockside&quot;:[&quot;cb&quot;,&quot;rm&quot;,&quot;ct&quot;],&quot;fill_id&quot;:&quot;3ff8b7e9ece344528a0d0bda437c3435&quot;,&quot;fill_align&quot;:&quot;cm&quot;,&quot;chip_types&quot;:[&quot;picture&quot;]},{&quot;text_align&quot;:&quot;lt&quot;,&quot;text_direction&quot;:&quot;horizontal&quot;,&quot;support_big_font&quot;:false,&quot;picture_toward&quot;:0,&quot;picture_dockside&quot;:[],&quot;fill_id&quot;:&quot;8730a6765360444782bef596a7b527c4&quot;,&quot;fill_align&quot;:&quot;lt&quot;,&quot;chip_types&quot;:[&quot;header&quot;]},{&quot;text_align&quot;:&quot;lt&quot;,&quot;text_direction&quot;:&quot;horizontal&quot;,&quot;support_big_font&quot;:false,&quot;picture_toward&quot;:0,&quot;picture_dockside&quot;:[],&quot;fill_id&quot;:&quot;13ab5cb2370249159930a241f720671f&quot;,&quot;fill_align&quot;:&quot;lt&quot;,&quot;chip_types&quot;:[&quot;text&quot;]}]]"/>
  <p:tag name="KSO_WM_CHIP_DECFILLPROP" val="[]"/>
  <p:tag name="KSO_WM_SLIDE_TYPE" val="text"/>
  <p:tag name="KSO_WM_SLIDE_SIZE" val="960*540"/>
  <p:tag name="KSO_WM_SLIDE_POSITION" val="0*0"/>
  <p:tag name="KSO_WM_CHIP_GROUPID" val="5fade49c998712faa657a97f"/>
  <p:tag name="KSO_WM_SLIDE_BK_DARK_LIGHT" val="2"/>
  <p:tag name="KSO_WM_SLIDE_BACKGROUND_TYPE" val="general"/>
  <p:tag name="KSO_WM_SLIDE_SUPPORT_FEATURE_TYPE" val="8"/>
  <p:tag name="KSO_WM_SLIDE_SUBTYPE" val="picTxt"/>
  <p:tag name="KSO_WM_TEMPLATE_ASSEMBLE_XID" val="606570534054ed1e2fb814c7"/>
  <p:tag name="KSO_WM_TEMPLATE_ASSEMBLE_GROUPID" val="606570534054ed1e2fb814c7"/>
</p:tagLst>
</file>

<file path=ppt/tags/tag346.xml><?xml version="1.0" encoding="utf-8"?>
<p:tagLst xmlns:a="http://schemas.openxmlformats.org/drawingml/2006/main" xmlns:r="http://schemas.openxmlformats.org/officeDocument/2006/relationships" xmlns:p="http://schemas.openxmlformats.org/presentationml/2006/main">
  <p:tag name="KSO_WM_UNIT_PICTURE_TOWARD" val="1"/>
  <p:tag name="KSO_WM_UNIT_PICTURE_DOCKSIDE" val="cb,rm,ct"/>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6657_1*ζ_h_i*1_1_1"/>
  <p:tag name="KSO_WM_TEMPLATE_CATEGORY" val="diagram"/>
  <p:tag name="KSO_WM_TEMPLATE_INDEX" val="20216657"/>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15"/>
  <p:tag name="KSO_WM_UNIT_FILL_FORE_SCHEMECOLOR_INDEX" val="13"/>
  <p:tag name="KSO_WM_UNIT_FILL_TYPE" val="1"/>
  <p:tag name="KSO_WM_UNIT_TEXT_FILL_FORE_SCHEMECOLOR_INDEX_BRIGHTNESS" val="0"/>
  <p:tag name="KSO_WM_UNIT_TEXT_FILL_FORE_SCHEMECOLOR_INDEX" val="13"/>
  <p:tag name="KSO_WM_UNIT_TEXT_FILL_TYPE" val="1"/>
</p:tagLst>
</file>

<file path=ppt/tags/tag347.xml><?xml version="1.0" encoding="utf-8"?>
<p:tagLst xmlns:a="http://schemas.openxmlformats.org/drawingml/2006/main" xmlns:r="http://schemas.openxmlformats.org/officeDocument/2006/relationships" xmlns:p="http://schemas.openxmlformats.org/presentationml/2006/main">
  <p:tag name="KSO_WM_UNIT_PICTURE_TOWARD" val="1"/>
  <p:tag name="KSO_WM_UNIT_PICTURE_DOCKSIDE" val="cb,rm,ct"/>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6657_1*ζ_h_i*1_1_2"/>
  <p:tag name="KSO_WM_TEMPLATE_CATEGORY" val="diagram"/>
  <p:tag name="KSO_WM_TEMPLATE_INDEX" val="20216657"/>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073_1*i*1"/>
  <p:tag name="KSO_WM_TEMPLATE_CATEGORY" val="diagram"/>
  <p:tag name="KSO_WM_TEMPLATE_INDEX" val="20217073"/>
  <p:tag name="KSO_WM_UNIT_LAYERLEVEL" val="1"/>
  <p:tag name="KSO_WM_TAG_VERSION" val="1.0"/>
  <p:tag name="KSO_WM_BEAUTIFY_FLAG" val="#wm#"/>
  <p:tag name="KSO_WM_UNIT_BLOCK" val="0"/>
  <p:tag name="KSO_WM_UNIT_SM_LIMIT_TYPE" val="1"/>
  <p:tag name="KSO_WM_UNIT_DEC_AREA_ID" val="1d32bf7c27d74b4b815cbeff08c6612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e49c998712faa657a97f"/>
  <p:tag name="KSO_WM_CHIP_XID" val="5fade49c998712faa657a9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TEMPLATE_ASSEMBLE_XID" val="606570534054ed1e2fb814c7"/>
  <p:tag name="KSO_WM_TEMPLATE_ASSEMBLE_GROUPID" val="606570534054ed1e2fb814c7"/>
</p:tagLst>
</file>

<file path=ppt/tags/tag34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diagram20217073_1*a*1"/>
  <p:tag name="KSO_WM_TEMPLATE_CATEGORY" val="diagram"/>
  <p:tag name="KSO_WM_TEMPLATE_INDEX" val="20217073"/>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7a3f221064241ce926b5da93464cd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0187e0d46fa40efbf5cb96029111a26"/>
  <p:tag name="KSO_WM_UNIT_TEXT_FILL_FORE_SCHEMECOLOR_INDEX_BRIGHTNESS" val="0"/>
  <p:tag name="KSO_WM_UNIT_TEXT_FILL_FORE_SCHEMECOLOR_INDEX" val="13"/>
  <p:tag name="KSO_WM_UNIT_TEXT_FILL_TYPE" val="1"/>
  <p:tag name="KSO_WM_TEMPLATE_ASSEMBLE_XID" val="606570534054ed1e2fb814c7"/>
  <p:tag name="KSO_WM_TEMPLATE_ASSEMBLE_GROUPID" val="606570534054ed1e2fb814c7"/>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73_1*f*1"/>
  <p:tag name="KSO_WM_TEMPLATE_CATEGORY" val="diagram"/>
  <p:tag name="KSO_WM_TEMPLATE_INDEX" val="20217073"/>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ce82e2753746471daed8748529970ba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ba28c40bb95945a5a4e748a293b73aa4"/>
  <p:tag name="KSO_WM_UNIT_TEXT_FILL_FORE_SCHEMECOLOR_INDEX_BRIGHTNESS" val="0.25"/>
  <p:tag name="KSO_WM_UNIT_TEXT_FILL_FORE_SCHEMECOLOR_INDEX" val="13"/>
  <p:tag name="KSO_WM_UNIT_TEXT_FILL_TYPE" val="1"/>
  <p:tag name="KSO_WM_TEMPLATE_ASSEMBLE_XID" val="606570534054ed1e2fb814c7"/>
  <p:tag name="KSO_WM_TEMPLATE_ASSEMBLE_GROUPID" val="606570534054ed1e2fb814c7"/>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9028"/>
  <p:tag name="KSO_WM_SLIDE_LAYOUT_INFO" val="{&quot;backgroundInfo&quot;:[{&quot;bottom&quot;:0,&quot;bottomAbs&quot;:false,&quot;left&quot;:0,&quot;leftAbs&quot;:false,&quot;right&quot;:0,&quot;rightAbs&quot;:false,&quot;top&quot;:0,&quot;topAbs&quot;:false,&quot;type&quot;:&quot;general&quot;}],&quot;id&quot;:&quot;2021-04-01T15:04:58&quot;,&quot;maxSize&quot;:{&quot;size1&quot;:39.33819218918129},&quot;minSize&quot;:{&quot;size1&quot;:30.438192189181294},&quot;normalSize&quot;:{&quot;size1&quot;:31.904858855847962},&quot;subLayout&quot;:[{&quot;id&quot;:&quot;2021-04-01T15:04:58&quot;,&quot;margin&quot;:{&quot;bottom&quot;:0,&quot;left&quot;:5.502999782562256,&quot;right&quot;:5.927000999450684,&quot;top&quot;:3.809999942779541},&quot;type&quot;:0},{&quot;id&quot;:&quot;2021-04-01T15:04:58&quot;,&quot;margin&quot;:{&quot;bottom&quot;:3.38700008392334,&quot;left&quot;:5.502999782562256,&quot;right&quot;:5.927000999450684,&quot;top&quot;:1.6929999589920044},&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f82e8f081cf7470ea5c2568bdc877b2b&quot;,&quot;fill_align&quot;:&quot;lm&quot;,&quot;chip_types&quot;:[&quot;header&quot;]},{&quot;text_align&quot;:&quot;lm&quot;,&quot;text_direction&quot;:&quot;horizontal&quot;,&quot;support_features&quot;:[&quot;collage&quot;,&quot;carousel&quot;],&quot;support_big_font&quot;:true,&quot;fill_id&quot;:&quot;82e4272de7e64849bcefb55c71fcddb0&quot;,&quot;fill_align&quot;:&quot;lm&quot;,&quot;chip_types&quot;:[&quot;text&quot;,&quot;picture&quot;]}]]"/>
  <p:tag name="KSO_WM_SLIDE_ID" val="diagram20209028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14*473"/>
  <p:tag name="KSO_WM_SLIDE_POSITION" val="19*33"/>
  <p:tag name="KSO_WM_TAG_VERSION" val="1.0"/>
  <p:tag name="KSO_WM_SLIDE_LAYOUT" val="a_f"/>
  <p:tag name="KSO_WM_SLIDE_LAYOUT_CNT" val="1_1"/>
  <p:tag name="KSO_WM_CHIP_XID" val="5efd9ea781ee359a788b1e00"/>
  <p:tag name="KSO_WM_CHIP_DECFILLPROP" val="[]"/>
  <p:tag name="KSO_WM_SLIDE_BACKGROUND" val="[&quot;general&quot;]"/>
  <p:tag name="KSO_WM_CHIP_GROUPID" val="5efd9ea781ee359a788b1dff"/>
  <p:tag name="KSO_WM_SLIDE_BK_DARK_LIGHT" val="2"/>
  <p:tag name="KSO_WM_SLIDE_BACKGROUND_TYPE" val="general"/>
  <p:tag name="KSO_WM_SLIDE_SUPPORT_FEATURE_TYPE" val="0"/>
  <p:tag name="KSO_WM_TEMPLATE_ASSEMBLE_XID" val="60656e884054ed1e2fb7faec"/>
  <p:tag name="KSO_WM_TEMPLATE_ASSEMBLE_GROUPID" val="60656e884054ed1e2fb7faec"/>
</p:tagLst>
</file>

<file path=ppt/tags/tag3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9028_1*i*1"/>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597b382ae9ee4c8891a2fa23d7a316b6"/>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3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9028_1*i*2"/>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f97cdf7b8b4e46a7bfbfd771fe57543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3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9028_1*i*3"/>
  <p:tag name="KSO_WM_TEMPLATE_CATEGORY" val="diagram"/>
  <p:tag name="KSO_WM_TEMPLATE_INDEX" val="20209028"/>
  <p:tag name="KSO_WM_UNIT_LAYERLEVEL" val="1"/>
  <p:tag name="KSO_WM_TAG_VERSION" val="1.0"/>
  <p:tag name="KSO_WM_BEAUTIFY_FLAG" val="#wm#"/>
  <p:tag name="KSO_WM_UNIT_BLOCK" val="0"/>
  <p:tag name="KSO_WM_UNIT_SM_LIMIT_TYPE" val="1"/>
  <p:tag name="KSO_WM_UNIT_DEC_AREA_ID" val="89283480f9e64afaa42da716c97a02b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3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9028_1*i*4"/>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4ba5ea3486464446b5d7878ceb4ad4e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9ea781ee359a788b1dff"/>
  <p:tag name="KSO_WM_CHIP_XID" val="5efd9ea781ee359a788b1e00"/>
  <p:tag name="KSO_WM_TEMPLATE_ASSEMBLE_XID" val="60656e884054ed1e2fb7faec"/>
  <p:tag name="KSO_WM_TEMPLATE_ASSEMBLE_GROUPID" val="60656e884054ed1e2fb7faec"/>
</p:tagLst>
</file>

<file path=ppt/tags/tag3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9028_1*i*7"/>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96fce08095504b739f50c3127ecec35a"/>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9ea781ee359a788b1dff"/>
  <p:tag name="KSO_WM_CHIP_XID" val="5efd9ea781ee359a788b1e00"/>
  <p:tag name="KSO_WM_TEMPLATE_ASSEMBLE_XID" val="60656e884054ed1e2fb7faec"/>
  <p:tag name="KSO_WM_TEMPLATE_ASSEMBLE_GROUPID" val="60656e884054ed1e2fb7faec"/>
</p:tagLst>
</file>

<file path=ppt/tags/tag3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9028_1*i*10"/>
  <p:tag name="KSO_WM_TEMPLATE_CATEGORY" val="diagram"/>
  <p:tag name="KSO_WM_TEMPLATE_INDEX" val="20209028"/>
  <p:tag name="KSO_WM_UNIT_LAYERLEVEL" val="1"/>
  <p:tag name="KSO_WM_TAG_VERSION" val="1.0"/>
  <p:tag name="KSO_WM_BEAUTIFY_FLAG" val="#wm#"/>
  <p:tag name="KSO_WM_UNIT_BLOCK" val="0"/>
  <p:tag name="KSO_WM_UNIT_SM_LIMIT_TYPE" val="0"/>
  <p:tag name="KSO_WM_UNIT_DEC_AREA_ID" val="a5afc18e93b046b7a5e21a24f4b14aa0"/>
  <p:tag name="KSO_WM_UNIT_DECORATE_INFO" val="{&quot;DecorateInfoH&quot;:{&quot;IsAbs&quot;:true},&quot;DecorateInfoW&quot;:{&quot;IsAbs&quot;:true},&quot;DecorateInfoX&quot;:{&quot;IsAbs&quot;:true,&quot;Pos&quot;:1},&quot;DecorateInfoY&quot;:{&quot;IsAbs&quot;:true,&quot;Pos&quot;:1},&quot;ReferentInfo&quot;:{&quot;Id&quot;:&quot;2310885a3447419cad22d92fbd8299d2&quot;,&quot;X&quot;:{&quot;Pos&quot;:1},&quot;Y&quot;:{&quot;Pos&quot;:2}},&quot;whChangeMode&quot;:0}"/>
  <p:tag name="KSO_WM_CHIP_GROUPID" val="5efd9ea781ee359a788b1dff"/>
  <p:tag name="KSO_WM_CHIP_XID" val="5efd9ea781ee359a788b1e00"/>
  <p:tag name="KSO_WM_UNIT_LINE_FORE_SCHEMECOLOR_INDEX_BRIGHTNESS" val="-0.25"/>
  <p:tag name="KSO_WM_UNIT_LINE_FORE_SCHEMECOLOR_INDEX" val="14"/>
  <p:tag name="KSO_WM_UNIT_LINE_FILL_TYPE" val="2"/>
  <p:tag name="KSO_WM_TEMPLATE_ASSEMBLE_XID" val="60656e884054ed1e2fb7faec"/>
  <p:tag name="KSO_WM_TEMPLATE_ASSEMBLE_GROUPID" val="60656e884054ed1e2fb7faec"/>
</p:tagLst>
</file>

<file path=ppt/tags/tag35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9028_1*a*1"/>
  <p:tag name="KSO_WM_TEMPLATE_CATEGORY" val="diagram"/>
  <p:tag name="KSO_WM_TEMPLATE_INDEX" val="20209028"/>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2310885a3447419cad22d92fbd8299d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d566cdac475490fa4dce2ba2e6381f5"/>
  <p:tag name="KSO_WM_UNIT_SUPPORT_BIG_FONT" val="1"/>
  <p:tag name="KSO_WM_UNIT_TEXT_FILL_FORE_SCHEMECOLOR_INDEX_BRIGHTNESS" val="0"/>
  <p:tag name="KSO_WM_UNIT_TEXT_FILL_FORE_SCHEMECOLOR_INDEX" val="13"/>
  <p:tag name="KSO_WM_UNIT_TEXT_FILL_TYPE" val="1"/>
  <p:tag name="KSO_WM_TEMPLATE_ASSEMBLE_XID" val="60656e884054ed1e2fb7faec"/>
  <p:tag name="KSO_WM_TEMPLATE_ASSEMBLE_GROUPID" val="60656e884054ed1e2fb7faec"/>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9028_1*f*1"/>
  <p:tag name="KSO_WM_TEMPLATE_CATEGORY" val="diagram"/>
  <p:tag name="KSO_WM_TEMPLATE_INDEX" val="20209028"/>
  <p:tag name="KSO_WM_UNIT_LAYERLEVEL" val="1"/>
  <p:tag name="KSO_WM_TAG_VERSION" val="1.0"/>
  <p:tag name="KSO_WM_BEAUTIFY_FLAG" val="#wm#"/>
  <p:tag name="KSO_WM_UNIT_DEFAULT_FONT" val="14;20;2"/>
  <p:tag name="KSO_WM_UNIT_BLOCK" val="0"/>
  <p:tag name="KSO_WM_UNIT_VALUE" val="155"/>
  <p:tag name="KSO_WM_UNIT_SHOW_EDIT_AREA_INDICATION" val="1"/>
  <p:tag name="KSO_WM_CHIP_GROUPID" val="5e6b05596848fb12bee65ac8"/>
  <p:tag name="KSO_WM_CHIP_XID" val="5e6b05596848fb12bee65aca"/>
  <p:tag name="KSO_WM_UNIT_DEC_AREA_ID" val="e1f701cd4b3f4f4ebbd92e0c7a02b73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cba731373ac44410b77fbaa89d95202d"/>
  <p:tag name="KSO_WM_UNIT_SUPPORT_BIG_FONT" val="1"/>
  <p:tag name="KSO_WM_UNIT_SUPPORT_UNIT_TYPE" val="[&quot;d&quot;]"/>
  <p:tag name="KSO_WM_UNIT_TEXT_FILL_FORE_SCHEMECOLOR_INDEX_BRIGHTNESS" val="0.25"/>
  <p:tag name="KSO_WM_UNIT_TEXT_FILL_FORE_SCHEMECOLOR_INDEX" val="13"/>
  <p:tag name="KSO_WM_UNIT_TEXT_FILL_TYPE" val="1"/>
  <p:tag name="KSO_WM_TEMPLATE_ASSEMBLE_XID" val="60656e884054ed1e2fb7faec"/>
  <p:tag name="KSO_WM_TEMPLATE_ASSEMBLE_GROUPID" val="60656e884054ed1e2fb7faec"/>
</p:tagLst>
</file>

<file path=ppt/tags/tag3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9028_1*i*8"/>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e884054ed1e2fb7faec"/>
  <p:tag name="KSO_WM_TEMPLATE_ASSEMBLE_GROUPID" val="60656e884054ed1e2fb7faec"/>
</p:tagLst>
</file>

<file path=ppt/tags/tag3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9028_1*i*9"/>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e884054ed1e2fb7faec"/>
  <p:tag name="KSO_WM_TEMPLATE_ASSEMBLE_GROUPID" val="60656e884054ed1e2fb7faec"/>
</p:tagLst>
</file>

<file path=ppt/tags/tag3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9028_1*i*5"/>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60656e884054ed1e2fb7faec"/>
  <p:tag name="KSO_WM_TEMPLATE_ASSEMBLE_GROUPID" val="60656e884054ed1e2fb7faec"/>
</p:tagLst>
</file>

<file path=ppt/tags/tag3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9028_1*i*6"/>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60656e884054ed1e2fb7faec"/>
  <p:tag name="KSO_WM_TEMPLATE_ASSEMBLE_GROUPID" val="60656e884054ed1e2fb7faec"/>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4757"/>
  <p:tag name="KSO_WM_SLIDE_BACKGROUND" val="[&quot;leftRight&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cf646b86bf8da9b6740180"/>
  <p:tag name="KSO_WM_CHIP_FILLPROP" val="[[{&quot;fill_id&quot;:&quot;164c300f690d423ab1b6e3b65edb0bf9&quot;,&quot;fill_align&quot;:&quot;lb&quot;,&quot;text_align&quot;:&quot;lb&quot;,&quot;text_direction&quot;:&quot;horizontal&quot;,&quot;chip_types&quot;:[&quot;header&quot;]},{&quot;fill_id&quot;:&quot;722accd572074b41a2d4cf8c733c9957&quot;,&quot;fill_align&quot;:&quot;cm&quot;,&quot;text_align&quot;:&quot;lm&quot;,&quot;text_direction&quot;:&quot;horizontal&quot;,&quot;chip_types&quot;:[&quot;diagram&quot;,&quot;pictext&quot;,&quot;text&quot;,&quot;picture&quot;,&quot;chart&quot;,&quot;table&quot;,&quot;video&quot;],&quot;support_features&quot;:[&quot;collage&quot;,&quot;carousel&quot;]}]]"/>
  <p:tag name="KSO_WM_SLIDE_ID" val="diagram2021475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2*540"/>
  <p:tag name="KSO_WM_SLIDE_POSITION" val="0*0"/>
  <p:tag name="KSO_WM_TAG_VERSION" val="1.0"/>
  <p:tag name="KSO_WM_SLIDE_LAYOUT" val="a_d"/>
  <p:tag name="KSO_WM_SLIDE_LAYOUT_CNT" val="1_1"/>
  <p:tag name="KSO_WM_SLIDE_LAYOUT_INFO" val="{&quot;direction&quot;:1,&quot;id&quot;:&quot;2021-04-01T15:55:27&quot;,&quot;maxSize&quot;:{&quot;size1&quot;:32.49962281930493},&quot;minSize&quot;:{&quot;size1&quot;:32.49962281930493},&quot;normalSize&quot;:{&quot;size1&quot;:32.49962281930493},&quot;subLayout&quot;:[{&quot;backgroundInfo&quot;:[{&quot;bottom&quot;:0,&quot;bottomAbs&quot;:false,&quot;left&quot;:0,&quot;leftAbs&quot;:false,&quot;right&quot;:0,&quot;rightAbs&quot;:false,&quot;top&quot;:0,&quot;topAbs&quot;:false,&quot;type&quot;:&quot;leftRight&quot;}],&quot;id&quot;:&quot;2021-04-01T15:55:27&quot;,&quot;margin&quot;:{&quot;bottom&quot;:5.079999923706055,&quot;left&quot;:1.6929999589920044,&quot;right&quot;:1.6929999589920044,&quot;top&quot;:3.38700008392334},&quot;type&quot;:0},{&quot;id&quot;:&quot;2021-04-01T15:55:27&quot;,&quot;margin&quot;:{&quot;bottom&quot;:1.6929999589920044,&quot;left&quot;:1.6929999589920044,&quot;right&quot;:1.6929999589920044,&quot;top&quot;:1.6929999589920044},&quot;type&quot;:0}],&quot;type&quot;:0}"/>
  <p:tag name="KSO_WM_CHIP_GROUPID" val="5ecf646b86bf8da9b674017f"/>
  <p:tag name="KSO_WM_SLIDE_BK_DARK_LIGHT" val="2"/>
  <p:tag name="KSO_WM_SLIDE_BACKGROUND_TYPE" val="leftRight"/>
  <p:tag name="KSO_WM_SLIDE_SUPPORT_FEATURE_TYPE" val="3"/>
  <p:tag name="KSO_WM_TEMPLATE_ASSEMBLE_XID" val="60656f9a4054ed1e2fb80d49"/>
  <p:tag name="KSO_WM_TEMPLATE_ASSEMBLE_GROUPID" val="60656f9a4054ed1e2fb80d49"/>
</p:tagLst>
</file>

<file path=ppt/tags/tag3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4757_1*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4757"/>
  <p:tag name="KSO_WM_UNIT_VALUE" val="425"/>
  <p:tag name="KSO_WM_TEMPLATE_ASSEMBLE_XID" val="60656f9a4054ed1e2fb80d49"/>
  <p:tag name="KSO_WM_TEMPLATE_ASSEMBLE_GROUPID" val="60656f9a4054ed1e2fb80d49"/>
</p:tagLst>
</file>

<file path=ppt/tags/tag36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ID" val="diagram20214757_1*a*1"/>
  <p:tag name="KSO_WM_TEMPLATE_CATEGORY" val="diagram"/>
  <p:tag name="KSO_WM_TEMPLATE_INDEX" val="20214757"/>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b6e4197f28b94dc5bf6713d32ce70b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1bdd91dcdfd14730952d27f96e3fd53b"/>
  <p:tag name="KSO_WM_UNIT_TEXT_FILL_FORE_SCHEMECOLOR_INDEX_BRIGHTNESS" val="0"/>
  <p:tag name="KSO_WM_UNIT_TEXT_FILL_FORE_SCHEMECOLOR_INDEX" val="13"/>
  <p:tag name="KSO_WM_UNIT_TEXT_FILL_TYPE" val="1"/>
  <p:tag name="KSO_WM_TEMPLATE_ASSEMBLE_XID" val="60656f9a4054ed1e2fb80d49"/>
  <p:tag name="KSO_WM_TEMPLATE_ASSEMBLE_GROUPID" val="60656f9a4054ed1e2fb80d49"/>
</p:tagLst>
</file>

<file path=ppt/tags/tag3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5813_5*m_h_i*1_1_1"/>
  <p:tag name="KSO_WM_TEMPLATE_CATEGORY" val="diagram"/>
  <p:tag name="KSO_WM_TEMPLATE_INDEX" val="2020581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6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点击此处添加正文，请您尽可能简单的去阐述您的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5813_5*m_h_f*1_1_1"/>
  <p:tag name="KSO_WM_TEMPLATE_CATEGORY" val="diagram"/>
  <p:tag name="KSO_WM_TEMPLATE_INDEX" val="20205813"/>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5813_5*m_h_i*1_1_2"/>
  <p:tag name="KSO_WM_TEMPLATE_CATEGORY" val="diagram"/>
  <p:tag name="KSO_WM_TEMPLATE_INDEX" val="2020581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3"/>
  <p:tag name="KSO_WM_UNIT_ID" val="diagram20205813_5*m_h_i*1_1_3"/>
  <p:tag name="KSO_WM_TEMPLATE_CATEGORY" val="diagram"/>
  <p:tag name="KSO_WM_TEMPLATE_INDEX" val="2020581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3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5813_5*m_h_i*1_2_1"/>
  <p:tag name="KSO_WM_TEMPLATE_CATEGORY" val="diagram"/>
  <p:tag name="KSO_WM_TEMPLATE_INDEX" val="2020581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7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点击此处添加正文，请您尽可能简单的去阐述您的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05813_5*m_h_f*1_2_1"/>
  <p:tag name="KSO_WM_TEMPLATE_CATEGORY" val="diagram"/>
  <p:tag name="KSO_WM_TEMPLATE_INDEX" val="20205813"/>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3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5813_5*m_h_i*1_2_2"/>
  <p:tag name="KSO_WM_TEMPLATE_CATEGORY" val="diagram"/>
  <p:tag name="KSO_WM_TEMPLATE_INDEX" val="2020581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3"/>
  <p:tag name="KSO_WM_UNIT_ID" val="diagram20205813_5*m_h_i*1_2_3"/>
  <p:tag name="KSO_WM_TEMPLATE_CATEGORY" val="diagram"/>
  <p:tag name="KSO_WM_TEMPLATE_INDEX" val="2020581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3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5813_5*m_h_i*1_3_1"/>
  <p:tag name="KSO_WM_TEMPLATE_CATEGORY" val="diagram"/>
  <p:tag name="KSO_WM_TEMPLATE_INDEX" val="20205813"/>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7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点击此处添加正文，请您尽可能简单的去阐述您的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05813_5*m_h_f*1_3_1"/>
  <p:tag name="KSO_WM_TEMPLATE_CATEGORY" val="diagram"/>
  <p:tag name="KSO_WM_TEMPLATE_INDEX" val="20205813"/>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3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5813_5*m_h_i*1_3_2"/>
  <p:tag name="KSO_WM_TEMPLATE_CATEGORY" val="diagram"/>
  <p:tag name="KSO_WM_TEMPLATE_INDEX" val="20205813"/>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3"/>
  <p:tag name="KSO_WM_UNIT_ID" val="diagram20205813_5*m_h_i*1_3_3"/>
  <p:tag name="KSO_WM_TEMPLATE_CATEGORY" val="diagram"/>
  <p:tag name="KSO_WM_TEMPLATE_INDEX" val="2020581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205813_5*m_h_i*1_4_1"/>
  <p:tag name="KSO_WM_TEMPLATE_CATEGORY" val="diagram"/>
  <p:tag name="KSO_WM_TEMPLATE_INDEX" val="20205813"/>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8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点击此处添加正文，请您尽可能简单的去阐述您的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205813_5*m_h_f*1_4_1"/>
  <p:tag name="KSO_WM_TEMPLATE_CATEGORY" val="diagram"/>
  <p:tag name="KSO_WM_TEMPLATE_INDEX" val="20205813"/>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3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205813_5*m_h_i*1_4_2"/>
  <p:tag name="KSO_WM_TEMPLATE_CATEGORY" val="diagram"/>
  <p:tag name="KSO_WM_TEMPLATE_INDEX" val="20205813"/>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4_3"/>
  <p:tag name="KSO_WM_UNIT_ID" val="diagram20205813_5*m_h_i*1_4_3"/>
  <p:tag name="KSO_WM_TEMPLATE_CATEGORY" val="diagram"/>
  <p:tag name="KSO_WM_TEMPLATE_INDEX" val="2020581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3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
  <p:tag name="KSO_WM_UNIT_ID" val="diagram20205813_5*m_h_i*1_5_1"/>
  <p:tag name="KSO_WM_TEMPLATE_CATEGORY" val="diagram"/>
  <p:tag name="KSO_WM_TEMPLATE_INDEX" val="20205813"/>
  <p:tag name="KSO_WM_UNIT_LAYERLEVEL" val="1_1_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8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点击此处添加正文，请您尽可能简单的去阐述您的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5_1"/>
  <p:tag name="KSO_WM_UNIT_ID" val="diagram20205813_5*m_h_f*1_5_1"/>
  <p:tag name="KSO_WM_TEMPLATE_CATEGORY" val="diagram"/>
  <p:tag name="KSO_WM_TEMPLATE_INDEX" val="20205813"/>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3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
  <p:tag name="KSO_WM_UNIT_ID" val="diagram20205813_5*m_h_i*1_5_2"/>
  <p:tag name="KSO_WM_TEMPLATE_CATEGORY" val="diagram"/>
  <p:tag name="KSO_WM_TEMPLATE_INDEX" val="20205813"/>
  <p:tag name="KSO_WM_UNIT_LAYERLEVEL" val="1_1_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5_3"/>
  <p:tag name="KSO_WM_UNIT_ID" val="diagram20205813_5*m_h_i*1_5_3"/>
  <p:tag name="KSO_WM_TEMPLATE_CATEGORY" val="diagram"/>
  <p:tag name="KSO_WM_TEMPLATE_INDEX" val="2020581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3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6_1"/>
  <p:tag name="KSO_WM_UNIT_ID" val="diagram20205813_5*m_h_i*1_6_1"/>
  <p:tag name="KSO_WM_TEMPLATE_CATEGORY" val="diagram"/>
  <p:tag name="KSO_WM_TEMPLATE_INDEX" val="20205813"/>
  <p:tag name="KSO_WM_UNIT_LAYERLEVEL" val="1_1_1"/>
  <p:tag name="KSO_WM_TAG_VERSION" val="1.0"/>
  <p:tag name="KSO_WM_BEAUTIFY_FLAG" val="#wm#"/>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8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点击此处添加正文，请您尽可能简单的去阐述您的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6_1"/>
  <p:tag name="KSO_WM_UNIT_ID" val="diagram20205813_5*m_h_f*1_6_1"/>
  <p:tag name="KSO_WM_TEMPLATE_CATEGORY" val="diagram"/>
  <p:tag name="KSO_WM_TEMPLATE_INDEX" val="20205813"/>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6_2"/>
  <p:tag name="KSO_WM_UNIT_ID" val="diagram20205813_5*m_h_i*1_6_2"/>
  <p:tag name="KSO_WM_TEMPLATE_CATEGORY" val="diagram"/>
  <p:tag name="KSO_WM_TEMPLATE_INDEX" val="20205813"/>
  <p:tag name="KSO_WM_UNIT_LAYERLEVEL" val="1_1_1"/>
  <p:tag name="KSO_WM_TAG_VERSION" val="1.0"/>
  <p:tag name="KSO_WM_BEAUTIFY_FLAG" val="#wm#"/>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6_3"/>
  <p:tag name="KSO_WM_UNIT_ID" val="diagram20205813_5*m_h_i*1_6_3"/>
  <p:tag name="KSO_WM_TEMPLATE_CATEGORY" val="diagram"/>
  <p:tag name="KSO_WM_TEMPLATE_INDEX" val="2020581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392.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a4efb6af75c540a78e088d5cfc652fb6"/>
  <p:tag name="KSO_WM_UNIT_SM_LIMIT_TYPE" val="0"/>
  <p:tag name="KSO_WM_UNIT_HIGHLIGHT" val="0"/>
  <p:tag name="KSO_WM_UNIT_COMPATIBLE" val="0"/>
  <p:tag name="KSO_WM_UNIT_DIAGRAM_ISNUMVISUAL" val="0"/>
  <p:tag name="KSO_WM_UNIT_DIAGRAM_ISREFERUNIT" val="0"/>
  <p:tag name="KSO_WM_UNIT_TYPE" val="i"/>
  <p:tag name="KSO_WM_UNIT_INDEX" val="2"/>
  <p:tag name="KSO_WM_UNIT_ID" val="diagram20214757_1*i*2"/>
  <p:tag name="KSO_WM_TEMPLATE_CATEGORY" val="diagram"/>
  <p:tag name="KSO_WM_TEMPLATE_INDEX" val="20214757"/>
  <p:tag name="KSO_WM_UNIT_LAYERLEVEL" val="1"/>
  <p:tag name="KSO_WM_TAG_VERSION" val="1.0"/>
  <p:tag name="KSO_WM_BEAUTIFY_FLAG" val="#wm#"/>
  <p:tag name="KSO_WM_UNIT_DECORATE_INFO" val="{&quot;DecorateInfoH&quot;:{&quot;IsAbs&quot;:true},&quot;DecorateInfoW&quot;:{&quot;IsAbs&quot;:true},&quot;DecorateInfoX&quot;:{&quot;IsAbs&quot;:true,&quot;Pos&quot;:0},&quot;DecorateInfoY&quot;:{&quot;IsAbs&quot;:true,&quot;Pos&quot;:0},&quot;ReferentInfo&quot;:{&quot;Id&quot;:&quot;b6e4197f28b94dc5bf6713d32ce70be2&quot;,&quot;X&quot;:{&quot;Pos&quot;:0},&quot;Y&quot;:{&quot;Pos&quot;:2}},&quot;whChangeMode&quot;:0}"/>
  <p:tag name="KSO_WM_CHIP_GROUPID" val="5ecf646b86bf8da9b674017f"/>
  <p:tag name="KSO_WM_CHIP_XID" val="5ecf646b86bf8da9b67401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f9a4054ed1e2fb80d49"/>
  <p:tag name="KSO_WM_TEMPLATE_ASSEMBLE_GROUPID" val="60656f9a4054ed1e2fb80d49"/>
</p:tagLst>
</file>

<file path=ppt/tags/tag3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2755"/>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picture_toward&quot;:0,&quot;picture_dockside&quot;:[],&quot;fill_id&quot;:&quot;16e2242bd0014a3cbecbb008fcc22690&quot;,&quot;fill_align&quot;:&quot;cm&quot;,&quot;chip_types&quot;:[&quot;text&quot;,&quot;header&quot;]},{&quot;text_align&quot;:&quot;lm&quot;,&quot;text_direction&quot;:&quot;horizontal&quot;,&quot;support_big_font&quot;:true,&quot;picture_toward&quot;:0,&quot;picture_dockside&quot;:[],&quot;fill_id&quot;:&quot;a0ace50ddfc340b79efa6c32e142e016&quot;,&quot;fill_align&quot;:&quot;cm&quot;,&quot;chip_types&quot;:[&quot;text&quot;,&quot;picture&quot;,&quot;chart&quot;,&quot;table&quot;]}]]"/>
  <p:tag name="KSO_WM_SLIDE_LAYOUT_INFO" val="{&quot;direction&quot;:1,&quot;id&quot;:&quot;2021-04-01T15:36:57&quot;,&quot;maxSize&quot;:{&quot;size1&quot;:36.2},&quot;minSize&quot;:{&quot;size1&quot;:36.2},&quot;normalSize&quot;:{&quot;size1&quot;:36.2},&quot;subLayout&quot;:[{&quot;id&quot;:&quot;2021-04-01T15:36:57&quot;,&quot;margin&quot;:{&quot;bottom&quot;:5.927000999450684,&quot;left&quot;:2.117000102996826,&quot;right&quot;:2.0899999141693115,&quot;top&quot;:5.927000999450684},&quot;type&quot;:0},{&quot;id&quot;:&quot;2021-04-01T15:36:57&quot;,&quot;margin&quot;:{&quot;bottom&quot;:5.927000999450684,&quot;left&quot;:2.117000102996826,&quot;right&quot;:4.2330002784729,&quot;top&quot;:5.927000999450684},&quot;type&quot;:0}],&quot;type&quot;:0}"/>
  <p:tag name="KSO_WM_SLIDE_ID" val="diagram2021275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00*288"/>
  <p:tag name="KSO_WM_SLIDE_POSITION" val="0*126"/>
  <p:tag name="KSO_WM_TAG_VERSION" val="1.0"/>
  <p:tag name="KSO_WM_SLIDE_LAYOUT" val="a_f"/>
  <p:tag name="KSO_WM_SLIDE_LAYOUT_CNT" val="1_1"/>
  <p:tag name="KSO_WM_CHIP_XID" val="5f2298f1dda340fd2c9b5893"/>
  <p:tag name="KSO_WM_CHIP_DECFILLPROP" val="[]"/>
  <p:tag name="KSO_WM_CHIP_GROUPID" val="5f2298f1dda340fd2c9b5892"/>
  <p:tag name="KSO_WM_SLIDE_BK_DARK_LIGHT" val="2"/>
  <p:tag name="KSO_WM_SLIDE_BACKGROUND_TYPE" val="general"/>
  <p:tag name="KSO_WM_SLIDE_SUPPORT_FEATURE_TYPE" val="0"/>
  <p:tag name="KSO_WM_TEMPLATE_ASSEMBLE_XID" val="60656f454054ed1e2fb806a5"/>
  <p:tag name="KSO_WM_TEMPLATE_ASSEMBLE_GROUPID" val="60656f454054ed1e2fb806a5"/>
</p:tagLst>
</file>

<file path=ppt/tags/tag394.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ae65eab5f4f6474db60bd97616c5caac"/>
  <p:tag name="KSO_WM_UNIT_SM_LIMIT_TYPE" val="2"/>
  <p:tag name="KSO_WM_UNIT_HIGHLIGHT" val="0"/>
  <p:tag name="KSO_WM_UNIT_COMPATIBLE" val="0"/>
  <p:tag name="KSO_WM_UNIT_DIAGRAM_ISNUMVISUAL" val="0"/>
  <p:tag name="KSO_WM_UNIT_DIAGRAM_ISREFERUNIT" val="0"/>
  <p:tag name="KSO_WM_UNIT_TYPE" val="i"/>
  <p:tag name="KSO_WM_UNIT_INDEX" val="1"/>
  <p:tag name="KSO_WM_UNIT_ID" val="diagram20212755_1*i*1"/>
  <p:tag name="KSO_WM_TEMPLATE_CATEGORY" val="diagram"/>
  <p:tag name="KSO_WM_TEMPLATE_INDEX" val="2021275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2298f1dda340fd2c9b5892"/>
  <p:tag name="KSO_WM_CHIP_XID" val="5f2298f1dda340fd2c9b5893"/>
  <p:tag name="KSO_WM_UNIT_FILL_FORE_SCHEMECOLOR_INDEX_BRIGHTNESS" val="0"/>
  <p:tag name="KSO_WM_UNIT_FILL_FORE_SCHEMECOLOR_INDEX" val="15"/>
  <p:tag name="KSO_WM_UNIT_FILL_TYPE" val="1"/>
  <p:tag name="KSO_WM_UNIT_LINE_FORE_SCHEMECOLOR_INDEX_BRIGHTNESS" val="0"/>
  <p:tag name="KSO_WM_UNIT_LINE_FORE_SCHEMECOLOR_INDEX" val="15"/>
  <p:tag name="KSO_WM_UNIT_LINE_FILL_TYPE" val="2"/>
  <p:tag name="KSO_WM_UNIT_TEXT_FILL_FORE_SCHEMECOLOR_INDEX_BRIGHTNESS" val="0"/>
  <p:tag name="KSO_WM_UNIT_TEXT_FILL_FORE_SCHEMECOLOR_INDEX" val="2"/>
  <p:tag name="KSO_WM_UNIT_TEXT_FILL_TYPE" val="1"/>
  <p:tag name="KSO_WM_UNIT_VALUE" val="247"/>
  <p:tag name="KSO_WM_TEMPLATE_ASSEMBLE_XID" val="60656f454054ed1e2fb806a5"/>
  <p:tag name="KSO_WM_TEMPLATE_ASSEMBLE_GROUPID" val="60656f454054ed1e2fb806a5"/>
</p:tagLst>
</file>

<file path=ppt/tags/tag395.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d15fdf9f19b547c39c00ee750aa71d31"/>
  <p:tag name="KSO_WM_UNIT_SM_LIMIT_TYPE" val="2"/>
  <p:tag name="KSO_WM_UNIT_HIGHLIGHT" val="0"/>
  <p:tag name="KSO_WM_UNIT_COMPATIBLE" val="0"/>
  <p:tag name="KSO_WM_UNIT_DIAGRAM_ISNUMVISUAL" val="0"/>
  <p:tag name="KSO_WM_UNIT_DIAGRAM_ISREFERUNIT" val="0"/>
  <p:tag name="KSO_WM_UNIT_TYPE" val="i"/>
  <p:tag name="KSO_WM_UNIT_INDEX" val="2"/>
  <p:tag name="KSO_WM_UNIT_ID" val="diagram20212755_1*i*2"/>
  <p:tag name="KSO_WM_TEMPLATE_CATEGORY" val="diagram"/>
  <p:tag name="KSO_WM_TEMPLATE_INDEX" val="20212755"/>
  <p:tag name="KSO_WM_UNIT_LAYERLEVEL" val="1"/>
  <p:tag name="KSO_WM_TAG_VERSION" val="1.0"/>
  <p:tag name="KSO_WM_BEAUTIFY_FLAG" val="#wm#"/>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f2298f1dda340fd2c9b5892"/>
  <p:tag name="KSO_WM_CHIP_XID" val="5f2298f1dda340fd2c9b5893"/>
  <p:tag name="KSO_WM_UNIT_LINE_FORE_SCHEMECOLOR_INDEX_BRIGHTNESS" val="0"/>
  <p:tag name="KSO_WM_UNIT_LINE_FORE_SCHEMECOLOR_INDEX" val="15"/>
  <p:tag name="KSO_WM_UNIT_LINE_FILL_TYPE" val="2"/>
  <p:tag name="KSO_WM_UNIT_TEXT_FILL_FORE_SCHEMECOLOR_INDEX_BRIGHTNESS" val="0"/>
  <p:tag name="KSO_WM_UNIT_TEXT_FILL_FORE_SCHEMECOLOR_INDEX" val="2"/>
  <p:tag name="KSO_WM_UNIT_TEXT_FILL_TYPE" val="1"/>
  <p:tag name="KSO_WM_UNIT_VALUE" val="390"/>
  <p:tag name="KSO_WM_TEMPLATE_ASSEMBLE_XID" val="60656f454054ed1e2fb806a5"/>
  <p:tag name="KSO_WM_TEMPLATE_ASSEMBLE_GROUPID" val="60656f454054ed1e2fb806a5"/>
</p:tagLst>
</file>

<file path=ppt/tags/tag39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2755_1*a*1"/>
  <p:tag name="KSO_WM_TEMPLATE_CATEGORY" val="diagram"/>
  <p:tag name="KSO_WM_TEMPLATE_INDEX" val="20212755"/>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772535c0a7c24533b51331613326c81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219e395931e54c20a5e6bd7358252c64"/>
  <p:tag name="KSO_WM_UNIT_SUPPORT_BIG_FONT" val="1"/>
  <p:tag name="KSO_WM_UNIT_TEXT_FILL_FORE_SCHEMECOLOR_INDEX_BRIGHTNESS" val="0"/>
  <p:tag name="KSO_WM_UNIT_TEXT_FILL_FORE_SCHEMECOLOR_INDEX" val="13"/>
  <p:tag name="KSO_WM_UNIT_TEXT_FILL_TYPE" val="1"/>
  <p:tag name="KSO_WM_TEMPLATE_ASSEMBLE_XID" val="60656f454054ed1e2fb806a5"/>
  <p:tag name="KSO_WM_TEMPLATE_ASSEMBLE_GROUPID" val="60656f454054ed1e2fb806a5"/>
</p:tagLst>
</file>

<file path=ppt/tags/tag397.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755_1*f*1"/>
  <p:tag name="KSO_WM_TEMPLATE_CATEGORY" val="diagram"/>
  <p:tag name="KSO_WM_TEMPLATE_INDEX" val="20212755"/>
  <p:tag name="KSO_WM_UNIT_LAYERLEVEL" val="1"/>
  <p:tag name="KSO_WM_TAG_VERSION" val="1.0"/>
  <p:tag name="KSO_WM_BEAUTIFY_FLAG" val="#wm#"/>
  <p:tag name="KSO_WM_UNIT_DEFAULT_FONT" val="14;20;2"/>
  <p:tag name="KSO_WM_UNIT_BLOCK" val="0"/>
  <p:tag name="KSO_WM_UNIT_VALUE" val="70"/>
  <p:tag name="KSO_WM_UNIT_SHOW_EDIT_AREA_INDICATION" val="1"/>
  <p:tag name="KSO_WM_CHIP_GROUPID" val="5e6b05596848fb12bee65ac8"/>
  <p:tag name="KSO_WM_CHIP_XID" val="5e6b05596848fb12bee65aca"/>
  <p:tag name="KSO_WM_UNIT_DEC_AREA_ID" val="a4284736ae1245db93b9ebead92003f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5f353da578a412dbe80f362bbefae3a"/>
  <p:tag name="KSO_WM_UNIT_SUPPORT_BIG_FONT" val="1"/>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60656f454054ed1e2fb806a5"/>
  <p:tag name="KSO_WM_TEMPLATE_ASSEMBLE_GROUPID" val="60656f454054ed1e2fb806a5"/>
</p:tagLst>
</file>

<file path=ppt/tags/tag3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323"/>
  <p:tag name="KSO_WM_SLIDE_ID" val="diagram2021732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SLIDE_LAYOUT" val="a_f"/>
  <p:tag name="KSO_WM_SLIDE_LAYOUT_CNT" val="1_1"/>
  <p:tag name="KSO_WM_TEMPLATE_THUMBS_INDEX" val="1、4、7、12、13、14、15、16、17、18、20、24、25、28、33、36、40、43、44"/>
  <p:tag name="KSO_WM_SLIDE_SIZE" val="840*472"/>
  <p:tag name="KSO_WM_SLIDE_POSITION" val="58*47"/>
  <p:tag name="KSO_WM_SLIDE_LAYOUT_INFO" val="{&quot;backgroundInfo&quot;:[{&quot;bottom&quot;:0,&quot;bottomAbs&quot;:false,&quot;left&quot;:0,&quot;leftAbs&quot;:false,&quot;right&quot;:0,&quot;rightAbs&quot;:false,&quot;top&quot;:0,&quot;topAbs&quot;:false,&quot;type&quot;:&quot;general&quot;}],&quot;id&quot;:&quot;2021-04-01T16:19:52&quot;,&quot;maxSize&quot;:{&quot;size1&quot;:55.23219037939001},&quot;minSize&quot;:{&quot;size1&quot;:36.03219037939001},&quot;normalSize&quot;:{&quot;size1&quot;:36.0323755645752},&quot;subLayout&quot;:[{&quot;id&quot;:&quot;2021-04-01T16:19:52&quot;,&quot;margin&quot;:{&quot;bottom&quot;:0.8479999303817749,&quot;left&quot;:5.502999782562256,&quot;right&quot;:5.502999782562256,&quot;top&quot;:3.38700008392334},&quot;type&quot;:0},{&quot;id&quot;:&quot;2021-04-01T16:19:52&quot;,&quot;margin&quot;:{&quot;bottom&quot;:3.38700008392334,&quot;left&quot;:5.502999782562256,&quot;right&quot;:5.502999782562256,&quot;top&quot;:0.02600000612437725},&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d06e271fa9d42129da2b20"/>
  <p:tag name="KSO_WM_CHIP_FILLPROP" val="[[{&quot;text_align&quot;:&quot;lb&quot;,&quot;text_direction&quot;:&quot;horizontal&quot;,&quot;support_big_font&quot;:false,&quot;picture_toward&quot;:0,&quot;picture_dockside&quot;:[],&quot;fill_id&quot;:&quot;d689204f4de345a4982605551024dd38&quot;,&quot;fill_align&quot;:&quot;lb&quot;,&quot;chip_types&quot;:[&quot;text&quot;,&quot;header&quot;]},{&quot;text_align&quot;:&quot;lt&quot;,&quot;text_direction&quot;:&quot;horizontal&quot;,&quot;support_big_font&quot;:true,&quot;picture_toward&quot;:0,&quot;picture_dockside&quot;:[],&quot;fill_id&quot;:&quot;85fe55258c1643f296a379467dde860b&quot;,&quot;fill_align&quot;:&quot;lt&quot;,&quot;chip_types&quot;:[&quot;text&quot;,&quot;header&quot;]}],[{&quot;text_align&quot;:&quot;cb&quot;,&quot;text_direction&quot;:&quot;horizontal&quot;,&quot;support_big_font&quot;:false,&quot;picture_toward&quot;:0,&quot;picture_dockside&quot;:[],&quot;fill_id&quot;:&quot;d689204f4de345a4982605551024dd38&quot;,&quot;fill_align&quot;:&quot;cb&quot;,&quot;chip_types&quot;:[&quot;text&quot;,&quot;header&quot;]},{&quot;text_align&quot;:&quot;ct&quot;,&quot;text_direction&quot;:&quot;horizontal&quot;,&quot;support_big_font&quot;:true,&quot;picture_toward&quot;:0,&quot;picture_dockside&quot;:[],&quot;fill_id&quot;:&quot;85fe55258c1643f296a379467dde860b&quot;,&quot;fill_align&quot;:&quot;ct&quot;,&quot;chip_types&quot;:[&quot;text&quot;,&quot;header&quot;]}]]"/>
  <p:tag name="KSO_WM_CHIP_DECFILLPROP" val="[]"/>
  <p:tag name="KSO_WM_CHIP_GROUPID" val="5fd06e271fa9d42129da2b1f"/>
  <p:tag name="KSO_WM_SLIDE_BACKGROUND_TYPE" val="general"/>
  <p:tag name="KSO_WM_SLIDE_SUPPORT_FEATURE_TYPE" val="0"/>
  <p:tag name="KSO_WM_TEMPLATE_ASSEMBLE_XID" val="6065707b4054ed1e2fb81627"/>
  <p:tag name="KSO_WM_TEMPLATE_ASSEMBLE_GROUPID" val="6065707b4054ed1e2fb81627"/>
</p:tagLst>
</file>

<file path=ppt/tags/tag3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0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7323_1*a*1"/>
  <p:tag name="KSO_WM_TEMPLATE_CATEGORY" val="diagram"/>
  <p:tag name="KSO_WM_TEMPLATE_INDEX" val="20217323"/>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4f85254ceeb44031be4d3a734adbb35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b&quot;,&quot;fill_mode&quot;:&quot;full&quot;,&quot;sacle_strategy&quot;:&quot;smart&quot;}"/>
  <p:tag name="KSO_WM_ASSEMBLE_CHIP_INDEX" val="28bab4d16ce942c6a4726b0236e837fb"/>
  <p:tag name="KSO_WM_UNIT_TEXT_FILL_FORE_SCHEMECOLOR_INDEX_BRIGHTNESS" val="0"/>
  <p:tag name="KSO_WM_UNIT_TEXT_FILL_FORE_SCHEMECOLOR_INDEX" val="13"/>
  <p:tag name="KSO_WM_UNIT_TEXT_FILL_TYPE" val="1"/>
  <p:tag name="KSO_WM_TEMPLATE_ASSEMBLE_XID" val="6065707b4054ed1e2fb81627"/>
  <p:tag name="KSO_WM_TEMPLATE_ASSEMBLE_GROUPID" val="6065707b4054ed1e2fb81627"/>
</p:tagLst>
</file>

<file path=ppt/tags/tag402.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323_1*f*1"/>
  <p:tag name="KSO_WM_TEMPLATE_CATEGORY" val="diagram"/>
  <p:tag name="KSO_WM_TEMPLATE_INDEX" val="20217323"/>
  <p:tag name="KSO_WM_UNIT_LAYERLEVEL" val="1"/>
  <p:tag name="KSO_WM_TAG_VERSION" val="1.0"/>
  <p:tag name="KSO_WM_BEAUTIFY_FLAG" val="#wm#"/>
  <p:tag name="KSO_WM_UNIT_DEFAULT_FONT" val="14;20;2"/>
  <p:tag name="KSO_WM_UNIT_BLOCK" val="0"/>
  <p:tag name="KSO_WM_UNIT_VALUE" val="150"/>
  <p:tag name="KSO_WM_UNIT_SHOW_EDIT_AREA_INDICATION" val="1"/>
  <p:tag name="KSO_WM_CHIP_GROUPID" val="5e6b05596848fb12bee65ac8"/>
  <p:tag name="KSO_WM_CHIP_XID" val="5e6b05596848fb12bee65aca"/>
  <p:tag name="KSO_WM_UNIT_DEC_AREA_ID" val="1055441aa021465e92c845a5e0d8774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c1652b69285e48ba8c085201d4584f74"/>
  <p:tag name="KSO_WM_UNIT_SUPPORT_BIG_FONT" val="1"/>
  <p:tag name="KSO_WM_UNIT_TEXT_FILL_FORE_SCHEMECOLOR_INDEX_BRIGHTNESS" val="0.25"/>
  <p:tag name="KSO_WM_UNIT_TEXT_FILL_FORE_SCHEMECOLOR_INDEX" val="13"/>
  <p:tag name="KSO_WM_UNIT_TEXT_FILL_TYPE" val="1"/>
  <p:tag name="KSO_WM_TEMPLATE_ASSEMBLE_XID" val="6065707b4054ed1e2fb81627"/>
  <p:tag name="KSO_WM_TEMPLATE_ASSEMBLE_GROUPID" val="6065707b4054ed1e2fb81627"/>
</p:tagLst>
</file>

<file path=ppt/tags/tag4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323_1*i*1"/>
  <p:tag name="KSO_WM_TEMPLATE_CATEGORY" val="diagram"/>
  <p:tag name="KSO_WM_TEMPLATE_INDEX" val="20217323"/>
  <p:tag name="KSO_WM_UNIT_LAYERLEVEL" val="1"/>
  <p:tag name="KSO_WM_TAG_VERSION" val="1.0"/>
  <p:tag name="KSO_WM_BEAUTIFY_FLAG" val="#wm#"/>
  <p:tag name="KSO_WM_UNIT_BLOCK" val="0"/>
  <p:tag name="KSO_WM_UNIT_SM_LIMIT_TYPE" val="2"/>
  <p:tag name="KSO_WM_UNIT_DEC_AREA_ID" val="89366aef16d547de8b4d9212421a9d06"/>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6e271fa9d42129da2b1f"/>
  <p:tag name="KSO_WM_CHIP_XID" val="5fd06e271fa9d42129da2b2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TEMPLATE_ASSEMBLE_XID" val="6065707b4054ed1e2fb81627"/>
  <p:tag name="KSO_WM_TEMPLATE_ASSEMBLE_GROUPID" val="6065707b4054ed1e2fb81627"/>
</p:tagLst>
</file>

<file path=ppt/tags/tag4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323_1*i*2"/>
  <p:tag name="KSO_WM_TEMPLATE_CATEGORY" val="diagram"/>
  <p:tag name="KSO_WM_TEMPLATE_INDEX" val="20217323"/>
  <p:tag name="KSO_WM_UNIT_LAYERLEVEL" val="1"/>
  <p:tag name="KSO_WM_TAG_VERSION" val="1.0"/>
  <p:tag name="KSO_WM_BEAUTIFY_FLAG" val="#wm#"/>
  <p:tag name="KSO_WM_UNIT_BLOCK" val="0"/>
  <p:tag name="KSO_WM_UNIT_SM_LIMIT_TYPE" val="2"/>
  <p:tag name="KSO_WM_UNIT_DEC_AREA_ID" val="0362168c89e44694b8ca25d6f7288891"/>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6e271fa9d42129da2b1f"/>
  <p:tag name="KSO_WM_CHIP_XID" val="5fd06e271fa9d42129da2b20"/>
  <p:tag name="KSO_WM_TEMPLATE_ASSEMBLE_XID" val="6065707b4054ed1e2fb81627"/>
  <p:tag name="KSO_WM_TEMPLATE_ASSEMBLE_GROUPID" val="6065707b4054ed1e2fb81627"/>
</p:tagLst>
</file>

<file path=ppt/tags/tag4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323_1*i*5"/>
  <p:tag name="KSO_WM_TEMPLATE_CATEGORY" val="diagram"/>
  <p:tag name="KSO_WM_TEMPLATE_INDEX" val="20217323"/>
  <p:tag name="KSO_WM_UNIT_LAYERLEVEL" val="1"/>
  <p:tag name="KSO_WM_TAG_VERSION" val="1.0"/>
  <p:tag name="KSO_WM_BEAUTIFY_FLAG" val="#wm#"/>
  <p:tag name="KSO_WM_UNIT_BLOCK" val="0"/>
  <p:tag name="KSO_WM_UNIT_SM_LIMIT_TYPE" val="2"/>
  <p:tag name="KSO_WM_UNIT_DEC_AREA_ID" val="dd0457fd0af0429ab9fc253a7f863e7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6e271fa9d42129da2b1f"/>
  <p:tag name="KSO_WM_CHIP_XID" val="5fd06e271fa9d42129da2b20"/>
  <p:tag name="KSO_WM_UNIT_LINE_FORE_SCHEMECOLOR_INDEX_BRIGHTNESS" val="0"/>
  <p:tag name="KSO_WM_UNIT_LINE_FORE_SCHEMECOLOR_INDEX" val="5"/>
  <p:tag name="KSO_WM_UNIT_LINE_FILL_TYPE" val="2"/>
  <p:tag name="KSO_WM_TEMPLATE_ASSEMBLE_XID" val="6065707b4054ed1e2fb81627"/>
  <p:tag name="KSO_WM_TEMPLATE_ASSEMBLE_GROUPID" val="6065707b4054ed1e2fb81627"/>
</p:tagLst>
</file>

<file path=ppt/tags/tag4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323_1*i*6"/>
  <p:tag name="KSO_WM_TEMPLATE_CATEGORY" val="diagram"/>
  <p:tag name="KSO_WM_TEMPLATE_INDEX" val="20217323"/>
  <p:tag name="KSO_WM_UNIT_LAYERLEVEL" val="1"/>
  <p:tag name="KSO_WM_TAG_VERSION" val="1.0"/>
  <p:tag name="KSO_WM_BEAUTIFY_FLAG" val="#wm#"/>
  <p:tag name="KSO_WM_UNIT_BLOCK" val="0"/>
  <p:tag name="KSO_WM_UNIT_SM_LIMIT_TYPE" val="2"/>
  <p:tag name="KSO_WM_UNIT_DEC_AREA_ID" val="f9f22d0149ee44268ccd0febe6bb8235"/>
  <p:tag name="KSO_WM_UNIT_DECORATE_INFO" val="{&quot;DecorateInfoH&quot;:{&quot;IsAbs&quot;:true},&quot;DecorateInfoW&quot;:{&quot;IsAbs&quot;:true},&quot;DecorateInfoX&quot;:{&quot;IsAbs&quot;:true,&quot;Pos&quot;:1},&quot;DecorateInfoY&quot;:{&quot;IsAbs&quot;:true,&quot;Pos&quot;:0},&quot;ReferentInfo&quot;:{&quot;Id&quot;:&quot;4f85254ceeb44031be4d3a734adbb350&quot;,&quot;X&quot;:{&quot;Pos&quot;:1},&quot;Y&quot;:{&quot;Pos&quot;:2}},&quot;whChangeMode&quot;:0}"/>
  <p:tag name="KSO_WM_CHIP_GROUPID" val="5fd06e271fa9d42129da2b1f"/>
  <p:tag name="KSO_WM_CHIP_XID" val="5fd06e271fa9d42129da2b20"/>
  <p:tag name="KSO_WM_UNIT_LINE_FORE_SCHEMECOLOR_INDEX_BRIGHTNESS" val="0"/>
  <p:tag name="KSO_WM_UNIT_LINE_FORE_SCHEMECOLOR_INDEX" val="13"/>
  <p:tag name="KSO_WM_UNIT_LINE_FILL_TYPE" val="2"/>
  <p:tag name="KSO_WM_TEMPLATE_ASSEMBLE_XID" val="6065707b4054ed1e2fb81627"/>
  <p:tag name="KSO_WM_TEMPLATE_ASSEMBLE_GROUPID" val="6065707b4054ed1e2fb81627"/>
</p:tagLst>
</file>

<file path=ppt/tags/tag4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323_1*i*3"/>
  <p:tag name="KSO_WM_TEMPLATE_CATEGORY" val="diagram"/>
  <p:tag name="KSO_WM_TEMPLATE_INDEX" val="20217323"/>
  <p:tag name="KSO_WM_UNIT_LAYERLEVEL" val="1"/>
  <p:tag name="KSO_WM_TAG_VERSION" val="1.0"/>
  <p:tag name="KSO_WM_BEAUTIFY_FLAG" val="#wm#"/>
  <p:tag name="KSO_WM_UNIT_SM_LIMIT_TYPE" val="2"/>
  <p:tag name="KSO_WM_CHIP_GROUPID" val="5fd06e271fa9d42129da2b1f"/>
  <p:tag name="KSO_WM_CHIP_XID" val="5fd06e271fa9d42129da2b20"/>
  <p:tag name="KSO_WM_UNIT_LINE_FORE_SCHEMECOLOR_INDEX_BRIGHTNESS" val="0"/>
  <p:tag name="KSO_WM_UNIT_LINE_FORE_SCHEMECOLOR_INDEX" val="5"/>
  <p:tag name="KSO_WM_UNIT_LINE_FILL_TYPE" val="2"/>
  <p:tag name="KSO_WM_TEMPLATE_ASSEMBLE_XID" val="6065707b4054ed1e2fb81627"/>
  <p:tag name="KSO_WM_TEMPLATE_ASSEMBLE_GROUPID" val="6065707b4054ed1e2fb81627"/>
</p:tagLst>
</file>

<file path=ppt/tags/tag4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323_1*i*4"/>
  <p:tag name="KSO_WM_TEMPLATE_CATEGORY" val="diagram"/>
  <p:tag name="KSO_WM_TEMPLATE_INDEX" val="20217323"/>
  <p:tag name="KSO_WM_UNIT_LAYERLEVEL" val="1"/>
  <p:tag name="KSO_WM_TAG_VERSION" val="1.0"/>
  <p:tag name="KSO_WM_BEAUTIFY_FLAG" val="#wm#"/>
  <p:tag name="KSO_WM_UNIT_SM_LIMIT_TYPE" val="2"/>
  <p:tag name="KSO_WM_CHIP_GROUPID" val="5fd06e271fa9d42129da2b1f"/>
  <p:tag name="KSO_WM_CHIP_XID" val="5fd06e271fa9d42129da2b20"/>
  <p:tag name="KSO_WM_UNIT_LINE_FORE_SCHEMECOLOR_INDEX_BRIGHTNESS" val="0"/>
  <p:tag name="KSO_WM_UNIT_LINE_FORE_SCHEMECOLOR_INDEX" val="5"/>
  <p:tag name="KSO_WM_UNIT_LINE_FILL_TYPE" val="2"/>
  <p:tag name="KSO_WM_TEMPLATE_ASSEMBLE_XID" val="6065707b4054ed1e2fb81627"/>
  <p:tag name="KSO_WM_TEMPLATE_ASSEMBLE_GROUPID" val="6065707b4054ed1e2fb81627"/>
</p:tagLst>
</file>

<file path=ppt/tags/tag4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97"/>
  <p:tag name="KSO_WM_SLIDE_ID" val="diagram20217097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1-04-01T16:16:32&quot;,&quot;maxSize&quot;:{&quot;size1&quot;:57.5},&quot;minSize&quot;:{&quot;size1&quot;:32.6},&quot;normalSize&quot;:{&quot;size1&quot;:39.475},&quot;subLayout&quot;:[{&quot;id&quot;:&quot;2021-04-01T16:16:32&quot;,&quot;maxSize&quot;:{&quot;size1&quot;:50.34912996645327},&quot;minSize&quot;:{&quot;size1&quot;:14.74912996645327},&quot;normalSize&quot;:{&quot;size1&quot;:37.9824632997866},&quot;subLayout&quot;:[{&quot;id&quot;:&quot;2021-04-01T16:16:32&quot;,&quot;margin&quot;:{&quot;bottom&quot;:0.02600000612437725,&quot;left&quot;:2.5399999618530273,&quot;right&quot;:0.02600000612437725,&quot;top&quot;:1.6929999589920044},&quot;type&quot;:0},{&quot;id&quot;:&quot;2021-04-01T16:16:32&quot;,&quot;margin&quot;:{&quot;bottom&quot;:1.6929999589920044,&quot;left&quot;:2.5399999618530273,&quot;right&quot;:0.02600000612437725,&quot;top&quot;:0.7919999957084656},&quot;type&quot;:0}],&quot;type&quot;:0},{&quot;id&quot;:&quot;2021-04-01T16:16:32&quot;,&quot;margin&quot;:{&quot;bottom&quot;:0,&quot;left&quot;:1.6670000553131104,&quot;right&quot;:0,&quot;top&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a57998712faa657abf3"/>
  <p:tag name="KSO_WM_CHIP_FILLPROP" val="[[{&quot;text_align&quot;:&quot;cm&quot;,&quot;text_direction&quot;:&quot;horizontal&quot;,&quot;support_features&quot;:[&quot;creativepic&quot;],&quot;support_big_font&quot;:false,&quot;picture_toward&quot;:1,&quot;picture_dockside&quot;:[&quot;cb&quot;,&quot;rm&quot;,&quot;ct&quot;],&quot;fill_id&quot;:&quot;8d116bd8b1074587a970747df3fba75a&quot;,&quot;fill_align&quot;:&quot;cm&quot;,&quot;chip_types&quot;:[&quot;picture&quot;]},{&quot;text_align&quot;:&quot;lb&quot;,&quot;text_direction&quot;:&quot;horizontal&quot;,&quot;support_big_font&quot;:false,&quot;picture_toward&quot;:0,&quot;picture_dockside&quot;:[],&quot;fill_id&quot;:&quot;0c52f29da84d4a8fa032b62f9d0b0d9e&quot;,&quot;fill_align&quot;:&quot;lb&quot;,&quot;chip_types&quot;:[&quot;text&quot;,&quot;header&quot;]},{&quot;text_align&quot;:&quot;lt&quot;,&quot;text_direction&quot;:&quot;horizontal&quot;,&quot;support_big_font&quot;:false,&quot;picture_toward&quot;:0,&quot;picture_dockside&quot;:[],&quot;fill_id&quot;:&quot;1d610f50166043debd746d9fc47ffedb&quot;,&quot;fill_align&quot;:&quot;lt&quot;,&quot;chip_types&quot;:[&quot;text&quot;]}]]"/>
  <p:tag name="KSO_WM_CHIP_DECFILLPROP" val="[]"/>
  <p:tag name="KSO_WM_SLIDE_TYPE" val="text"/>
  <p:tag name="KSO_WM_SLIDE_SIZE" val="888*540"/>
  <p:tag name="KSO_WM_SLIDE_POSITION" val="72*0"/>
  <p:tag name="KSO_WM_CHIP_GROUPID" val="5fadfa57998712faa657abf2"/>
  <p:tag name="KSO_WM_SLIDE_BK_DARK_LIGHT" val="2"/>
  <p:tag name="KSO_WM_SLIDE_BACKGROUND_TYPE" val="general"/>
  <p:tag name="KSO_WM_SLIDE_SUPPORT_FEATURE_TYPE" val="8"/>
  <p:tag name="KSO_WM_SLIDE_SUBTYPE" val="picTxt"/>
  <p:tag name="KSO_WM_TEMPLATE_ASSEMBLE_XID" val="606570604054ed1e2fb814e9"/>
  <p:tag name="KSO_WM_TEMPLATE_ASSEMBLE_GROUPID" val="606570604054ed1e2fb814e9"/>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a="http://schemas.openxmlformats.org/drawingml/2006/main" xmlns:r="http://schemas.openxmlformats.org/officeDocument/2006/relationships" xmlns:p="http://schemas.openxmlformats.org/presentationml/2006/main">
  <p:tag name="KSO_WM_UNIT_PICTURE_TOWARD" val="1"/>
  <p:tag name="KSO_WM_UNIT_PICTURE_DOCKSIDE" val="rm"/>
  <p:tag name="KSO_WM_UNIT_VALUE" val="1599*1988"/>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5234_1*ζ_h_d*1_1_1"/>
  <p:tag name="KSO_WM_TEMPLATE_CATEGORY" val="diagram"/>
  <p:tag name="KSO_WM_TEMPLATE_INDEX" val="20215234"/>
  <p:tag name="KSO_WM_UNIT_LAYERLEVEL" val="1_1_1"/>
  <p:tag name="KSO_WM_TAG_VERSION" val="1.0"/>
  <p:tag name="KSO_WM_BEAUTIFY_FLAG" val="#wm#"/>
  <p:tag name="KSO_WM_UNIT_DIAGRAM_MODELTYPE" val="creativePicture"/>
  <p:tag name="KSO_WM_UNIT_USESOURCEFORMAT_APPLY" val="1"/>
</p:tagLst>
</file>

<file path=ppt/tags/tag411.xml><?xml version="1.0" encoding="utf-8"?>
<p:tagLst xmlns:a="http://schemas.openxmlformats.org/drawingml/2006/main" xmlns:r="http://schemas.openxmlformats.org/officeDocument/2006/relationships" xmlns:p="http://schemas.openxmlformats.org/presentationml/2006/main">
  <p:tag name="KSO_WM_UNIT_PICTURE_TOWARD" val="1"/>
  <p:tag name="KSO_WM_UNIT_PICTURE_DOCKSIDE" val="r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5234_1*ζ_h_i*1_1_1"/>
  <p:tag name="KSO_WM_TEMPLATE_CATEGORY" val="diagram"/>
  <p:tag name="KSO_WM_TEMPLATE_INDEX" val="20215234"/>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12.xml><?xml version="1.0" encoding="utf-8"?>
<p:tagLst xmlns:a="http://schemas.openxmlformats.org/drawingml/2006/main" xmlns:r="http://schemas.openxmlformats.org/officeDocument/2006/relationships" xmlns:p="http://schemas.openxmlformats.org/presentationml/2006/main">
  <p:tag name="KSO_WM_UNIT_PICTURE_TOWARD" val="1"/>
  <p:tag name="KSO_WM_UNIT_PICTURE_DOCKSIDE" val="r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5234_1*ζ_h_i*1_1_2"/>
  <p:tag name="KSO_WM_TEMPLATE_CATEGORY" val="diagram"/>
  <p:tag name="KSO_WM_TEMPLATE_INDEX" val="20215234"/>
  <p:tag name="KSO_WM_UNIT_LAYERLEVEL" val="1_1_1"/>
  <p:tag name="KSO_WM_TAG_VERSION" val="1.0"/>
  <p:tag name="KSO_WM_BEAUTIFY_FLAG" val="#wm#"/>
  <p:tag name="KSO_WM_UNIT_DIAGRAM_MODELTYPE" val="creativePicture"/>
  <p:tag name="KSO_WM_UNIT_USESOURCEFORMAT_APPLY" val="1"/>
  <p:tag name="KSO_WM_UNIT_TEXT_FILL_FORE_SCHEMECOLOR_INDEX_BRIGHTNESS" val="0"/>
  <p:tag name="KSO_WM_UNIT_TEXT_FILL_FORE_SCHEMECOLOR_INDEX" val="13"/>
  <p:tag name="KSO_WM_UNIT_TEXT_FILL_TYPE" val="1"/>
</p:tagLst>
</file>

<file path=ppt/tags/tag41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97_1*a*1"/>
  <p:tag name="KSO_WM_TEMPLATE_CATEGORY" val="diagram"/>
  <p:tag name="KSO_WM_TEMPLATE_INDEX" val="20217097"/>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7f14af1609284ea0b607822725b8c5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15546f7fe9064abe988ac6502b0bb09f"/>
  <p:tag name="KSO_WM_UNIT_TEXT_FILL_FORE_SCHEMECOLOR_INDEX_BRIGHTNESS" val="0"/>
  <p:tag name="KSO_WM_UNIT_TEXT_FILL_FORE_SCHEMECOLOR_INDEX" val="13"/>
  <p:tag name="KSO_WM_UNIT_TEXT_FILL_TYPE" val="1"/>
  <p:tag name="KSO_WM_TEMPLATE_ASSEMBLE_XID" val="606570604054ed1e2fb814e9"/>
  <p:tag name="KSO_WM_TEMPLATE_ASSEMBLE_GROUPID" val="606570604054ed1e2fb814e9"/>
</p:tagLst>
</file>

<file path=ppt/tags/tag414.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97_1*f*1"/>
  <p:tag name="KSO_WM_TEMPLATE_CATEGORY" val="diagram"/>
  <p:tag name="KSO_WM_TEMPLATE_INDEX" val="20217097"/>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70347f9784f64ccca9123b27c1d2bbd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1d39d7b218794cc0bc8d550570994862"/>
  <p:tag name="KSO_WM_UNIT_TEXT_FILL_FORE_SCHEMECOLOR_INDEX_BRIGHTNESS" val="0.25"/>
  <p:tag name="KSO_WM_UNIT_TEXT_FILL_FORE_SCHEMECOLOR_INDEX" val="13"/>
  <p:tag name="KSO_WM_UNIT_TEXT_FILL_TYPE" val="1"/>
  <p:tag name="KSO_WM_TEMPLATE_ASSEMBLE_XID" val="606570604054ed1e2fb814e9"/>
  <p:tag name="KSO_WM_TEMPLATE_ASSEMBLE_GROUPID" val="606570604054ed1e2fb814e9"/>
</p:tagLst>
</file>

<file path=ppt/tags/tag4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5802"/>
  <p:tag name="KSO_WM_SLIDE_ID" val="diagram2021580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384"/>
  <p:tag name="KSO_WM_SLIDE_POSITION" val="0*0"/>
  <p:tag name="KSO_WM_TAG_VERSION" val="1.0"/>
  <p:tag name="KSO_WM_SLIDE_LAYOUT" val="a_f"/>
  <p:tag name="KSO_WM_SLIDE_LAYOUT_CNT" val="1_1"/>
  <p:tag name="KSO_WM_SLIDE_LAYOUT_INFO" val="{&quot;id&quot;:&quot;2021-04-01T15:11:24&quot;,&quot;maxSize&quot;:{&quot;size1&quot;:13.3},&quot;minSize&quot;:{&quot;size1&quot;:13.3},&quot;normalSize&quot;:{&quot;size1&quot;:13.3},&quot;subLayout&quot;:[{&quot;backgroundInfo&quot;:[{&quot;bottom&quot;:0,&quot;bottomAbs&quot;:false,&quot;left&quot;:0,&quot;leftAbs&quot;:false,&quot;right&quot;:0,&quot;rightAbs&quot;:false,&quot;top&quot;:0,&quot;topAbs&quot;:false,&quot;type&quot;:&quot;navigation&quot;}],&quot;id&quot;:&quot;2021-04-01T15:11:24&quot;,&quot;margin&quot;:{&quot;bottom&quot;:0.4230000674724579,&quot;left&quot;:1.2699999809265137,&quot;right&quot;:1.2699999809265137,&quot;top&quot;:0.4230000674724579},&quot;type&quot;:0},{&quot;id&quot;:&quot;2021-04-01T15:11:24&quot;,&quot;margin&quot;:{&quot;bottom&quot;:1.694000005722046,&quot;left&quot;:1.6929999589920044,&quot;right&quot;:1.6929999589920044,&quot;top&quot;:1.6929999589920044},&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678e478fb0c58a940c"/>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features&quot;:[&quot;collage&quot;],&quot;support_big_font&quot;:false,&quot;picture_toward&quot;:0,&quot;picture_dockside&quot;:[],&quot;fill_id&quot;:&quot;aae3729e0a0d44488f1a088171be5691&quot;,&quot;fill_align&quot;:&quot;cm&quot;,&quot;chip_types&quot;:[&quot;text&quot;,&quot;picture&quot;]}]]"/>
  <p:tag name="FIXED_XID_TMP" val="5f5ee1ca4d6848d78f644aeb"/>
  <p:tag name="KSO_WM_CHIP_DECFILLPROP" val="[]"/>
  <p:tag name="KSO_WM_SLIDE_CAN_ADD_NAVIGATION" val="1"/>
  <p:tag name="KSO_WM_CHIP_GROUPID" val="5f5ee1ca4d6848d78f644aeb"/>
  <p:tag name="KSO_WM_SLIDE_BK_DARK_LIGHT" val="2"/>
  <p:tag name="KSO_WM_SLIDE_BACKGROUND_TYPE" val="navigation"/>
  <p:tag name="KSO_WM_SLIDE_SUPPORT_FEATURE_TYPE" val="0"/>
  <p:tag name="KSO_WM_TEMPLATE_ASSEMBLE_XID" val="60656ea94054ed1e2fb7fd45"/>
  <p:tag name="KSO_WM_TEMPLATE_ASSEMBLE_GROUPID" val="60656ea94054ed1e2fb7fd45"/>
</p:tagLst>
</file>

<file path=ppt/tags/tag4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5802_1*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5802"/>
  <p:tag name="KSO_WM_UNIT_VALUE" val="159"/>
  <p:tag name="KSO_WM_TEMPLATE_ASSEMBLE_XID" val="60656ea94054ed1e2fb7fd45"/>
  <p:tag name="KSO_WM_TEMPLATE_ASSEMBLE_GROUPID" val="60656ea94054ed1e2fb7fd45"/>
</p:tagLst>
</file>

<file path=ppt/tags/tag41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02_1*a*1"/>
  <p:tag name="KSO_WM_TEMPLATE_CATEGORY" val="diagram"/>
  <p:tag name="KSO_WM_TEMPLATE_INDEX" val="2021580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35545cd6b5ce4dae9dccf4eab288bc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0992860551d4d4eb792c36bc28c26be"/>
  <p:tag name="KSO_WM_UNIT_TEXT_FILL_FORE_SCHEMECOLOR_INDEX_BRIGHTNESS" val="0"/>
  <p:tag name="KSO_WM_UNIT_TEXT_FILL_FORE_SCHEMECOLOR_INDEX" val="13"/>
  <p:tag name="KSO_WM_UNIT_TEXT_FILL_TYPE" val="1"/>
  <p:tag name="KSO_WM_TEMPLATE_ASSEMBLE_XID" val="60656ea94054ed1e2fb7fd45"/>
  <p:tag name="KSO_WM_TEMPLATE_ASSEMBLE_GROUPID" val="60656ea94054ed1e2fb7fd45"/>
</p:tagLst>
</file>

<file path=ppt/tags/tag418.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02_1*f*1"/>
  <p:tag name="KSO_WM_TEMPLATE_CATEGORY" val="diagram"/>
  <p:tag name="KSO_WM_TEMPLATE_INDEX" val="20215802"/>
  <p:tag name="KSO_WM_UNIT_LAYERLEVEL" val="1"/>
  <p:tag name="KSO_WM_TAG_VERSION" val="1.0"/>
  <p:tag name="KSO_WM_BEAUTIFY_FLAG" val="#wm#"/>
  <p:tag name="KSO_WM_UNIT_DEFAULT_FONT" val="14;20;2"/>
  <p:tag name="KSO_WM_UNIT_BLOCK" val="0"/>
  <p:tag name="KSO_WM_UNIT_VALUE" val="144"/>
  <p:tag name="KSO_WM_UNIT_SHOW_EDIT_AREA_INDICATION" val="1"/>
  <p:tag name="KSO_WM_CHIP_GROUPID" val="5e6b05596848fb12bee65ac8"/>
  <p:tag name="KSO_WM_CHIP_XID" val="5e6b05596848fb12bee65aca"/>
  <p:tag name="KSO_WM_UNIT_DEC_AREA_ID" val="d879e39fee614b88a76bb899d600b76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0fcd4429fddf4fd9b6b9cae2bcdab05b"/>
  <p:tag name="KSO_WM_UNIT_SUPPORT_UNIT_TYPE" val="[&quot;d&quot;]"/>
  <p:tag name="KSO_WM_UNIT_TEXT_FILL_FORE_SCHEMECOLOR_INDEX_BRIGHTNESS" val="0.25"/>
  <p:tag name="KSO_WM_UNIT_TEXT_FILL_FORE_SCHEMECOLOR_INDEX" val="13"/>
  <p:tag name="KSO_WM_UNIT_TEXT_FILL_TYPE" val="1"/>
  <p:tag name="KSO_WM_TEMPLATE_ASSEMBLE_XID" val="60656ea94054ed1e2fb7fd45"/>
  <p:tag name="KSO_WM_TEMPLATE_ASSEMBLE_GROUPID" val="60656ea94054ed1e2fb7fd45"/>
</p:tagLst>
</file>

<file path=ppt/tags/tag4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29733"/>
  <p:tag name="KSO_WM_SLIDE_ID" val="diagram2022973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86*540"/>
  <p:tag name="KSO_WM_SLIDE_POSITION" val="0*0"/>
  <p:tag name="KSO_WM_TAG_VERSION" val="1.0"/>
  <p:tag name="KSO_WM_SLIDE_LAYOUT" val="a_d_f"/>
  <p:tag name="KSO_WM_SLIDE_LAYOUT_CNT" val="1_1_1"/>
  <p:tag name="KSO_WM_SLIDE_LAYOUT_INFO" val="{&quot;direction&quot;:1,&quot;id&quot;:&quot;2022-12-15T20:13:51&quot;,&quot;maxSize&quot;:{&quot;size1&quot;:41.2},&quot;minSize&quot;:{&quot;size1&quot;:33.7},&quot;normalSize&quot;:{&quot;size1&quot;:41.2},&quot;subLayout&quot;:[{&quot;backgroundInfo&quot;:[{&quot;bottom&quot;:0,&quot;bottomAbs&quot;:false,&quot;left&quot;:0,&quot;leftAbs&quot;:false,&quot;right&quot;:0,&quot;rightAbs&quot;:false,&quot;top&quot;:0,&quot;topAbs&quot;:false,&quot;type&quot;:&quot;leftRight&quot;}],&quot;id&quot;:&quot;2022-12-15T20:13:51&quot;,&quot;maxSize&quot;:{&quot;size1&quot;:70},&quot;minSize&quot;:{&quot;size1&quot;:24.4},&quot;normalSize&quot;:{&quot;size1&quot;:24.766666666666662},&quot;subLayout&quot;:[{&quot;id&quot;:&quot;2022-12-15T20:13:51&quot;,&quot;margin&quot;:{&quot;bottom&quot;:0.02600000612437725,&quot;left&quot;:1.2699999809265137,&quot;right&quot;:1.2699999809265137,&quot;top&quot;:1.6929999589920044},&quot;type&quot;:0},{&quot;id&quot;:&quot;2022-12-15T20:13:51&quot;,&quot;margin&quot;:{&quot;bottom&quot;:1.6929999589920044,&quot;left&quot;:1.2699999809265137,&quot;right&quot;:1.2699999809265137,&quot;top&quot;:0.8199999928474426},&quot;type&quot;:0}],&quot;type&quot;:0},{&quot;id&quot;:&quot;2022-12-15T20:13:51&quot;,&quot;margin&quot;:{&quot;bottom&quot;:1.6929999589920044,&quot;left&quot;:1.6929999589920044,&quot;right&quot;:1.6929999589920044,&quot;top&quot;:1.6929999589920044},&quot;type&quot;:0}],&quot;type&quot;:0}"/>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af2f998712faa657a542"/>
  <p:tag name="KSO_WM_CHIP_FILLPROP" val="[[{&quot;text_align&quot;:&quot;lb&quot;,&quot;text_direction&quot;:&quot;horizontal&quot;,&quot;support_big_font&quot;:false,&quot;picture_toward&quot;:0,&quot;picture_dockside&quot;:[],&quot;fill_id&quot;:&quot;0225a0da544a47ff86a9118303bddb87&quot;,&quot;fill_align&quot;:&quot;lb&quot;,&quot;chip_types&quot;:[&quot;text&quot;,&quot;header&quot;]},{&quot;text_align&quot;:&quot;lt&quot;,&quot;text_direction&quot;:&quot;horizontal&quot;,&quot;support_big_font&quot;:false,&quot;picture_toward&quot;:0,&quot;picture_dockside&quot;:[],&quot;fill_id&quot;:&quot;992797c1661747f09e07c78fa79955c3&quot;,&quot;fill_align&quot;:&quot;lt&quot;,&quot;chip_types&quot;:[&quot;text&quot;]},{&quot;text_align&quot;:&quot;cm&quot;,&quot;text_direction&quot;:&quot;horizontal&quot;,&quot;support_features&quot;:[&quot;collage&quot;,&quot;carousel&quot;],&quot;support_big_font&quot;:false,&quot;picture_toward&quot;:0,&quot;picture_dockside&quot;:[],&quot;fill_id&quot;:&quot;0829cf37f72e4d7bad062c0a24a4eaae&quot;,&quot;fill_align&quot;:&quot;cm&quot;,&quot;chip_types&quot;:[&quot;diagram&quot;,&quot;pictext&quot;,&quot;text&quot;,&quot;picture&quot;,&quot;chart&quot;,&quot;table&quot;,&quot;video&quot;]}]]"/>
  <p:tag name="KSO_WM_CHIP_DECFILLPROP" val="[]"/>
  <p:tag name="FIXED_XID_TMP" val="5fab54f0341d2fac3cfce989"/>
  <p:tag name="KSO_WM_CHIP_GROUPID" val="5fab54f0341d2fac3cfce989"/>
  <p:tag name="KSO_WM_SLIDE_BK_DARK_LIGHT" val="2"/>
  <p:tag name="KSO_WM_SLIDE_BACKGROUND_TYPE" val="leftRight"/>
  <p:tag name="KSO_WM_SLIDE_SUPPORT_FEATURE_TYPE" val="3"/>
  <p:tag name="KSO_WM_TEMPLATE_ASSEMBLE_XID" val="639b0f7f0c9383becde7b21b"/>
  <p:tag name="KSO_WM_TEMPLATE_ASSEMBLE_GROUPID" val="639b0f7f0c9383becde7b21b"/>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29733_1*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29733"/>
  <p:tag name="KSO_WM_UNIT_VALUE" val="425"/>
  <p:tag name="KSO_WM_TEMPLATE_ASSEMBLE_XID" val="639b0f7f0c9383becde7b21b"/>
  <p:tag name="KSO_WM_TEMPLATE_ASSEMBLE_GROUPID" val="639b0f7f0c9383becde7b21b"/>
</p:tagLst>
</file>

<file path=ppt/tags/tag4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29733_1*i*2"/>
  <p:tag name="KSO_WM_TEMPLATE_CATEGORY" val="diagram"/>
  <p:tag name="KSO_WM_TEMPLATE_INDEX" val="20229733"/>
  <p:tag name="KSO_WM_UNIT_LAYERLEVEL" val="1"/>
  <p:tag name="KSO_WM_TAG_VERSION" val="1.0"/>
  <p:tag name="KSO_WM_BEAUTIFY_FLAG" val="#wm#"/>
  <p:tag name="KSO_WM_UNIT_BLOCK" val="0"/>
  <p:tag name="KSO_WM_UNIT_SM_LIMIT_TYPE" val="2"/>
  <p:tag name="KSO_WM_UNIT_DEC_AREA_ID" val="3370971afbb94bb8ab187cd14b4e8a00"/>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5fab54f0341d2fac3cfce989"/>
  <p:tag name="KSO_WM_CHIP_XID" val="5facaf2f998712faa657a542"/>
  <p:tag name="KSO_WM_UNIT_LINE_FORE_SCHEMECOLOR_INDEX_BRIGHTNESS" val="0"/>
  <p:tag name="KSO_WM_UNIT_LINE_FORE_SCHEMECOLOR_INDEX" val="5"/>
  <p:tag name="KSO_WM_UNIT_LINE_FILL_TYPE" val="2"/>
  <p:tag name="KSO_WM_TEMPLATE_ASSEMBLE_XID" val="639b0f7f0c9383becde7b21b"/>
  <p:tag name="KSO_WM_TEMPLATE_ASSEMBLE_GROUPID" val="639b0f7f0c9383becde7b21b"/>
</p:tagLst>
</file>

<file path=ppt/tags/tag42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diagram20229733_1*a*1"/>
  <p:tag name="KSO_WM_TEMPLATE_CATEGORY" val="diagram"/>
  <p:tag name="KSO_WM_TEMPLATE_INDEX" val="20229733"/>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d6d9199b6e849bc9ed2cb6a0b190f5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093b40d80fcb4a87ba7c5d80cc6bc79a"/>
  <p:tag name="KSO_WM_UNIT_TEXT_FILL_FORE_SCHEMECOLOR_INDEX_BRIGHTNESS" val="0"/>
  <p:tag name="KSO_WM_UNIT_TEXT_FILL_FORE_SCHEMECOLOR_INDEX" val="13"/>
  <p:tag name="KSO_WM_UNIT_TEXT_FILL_TYPE" val="1"/>
  <p:tag name="KSO_WM_TEMPLATE_ASSEMBLE_XID" val="639b0f7f0c9383becde7b21b"/>
  <p:tag name="KSO_WM_TEMPLATE_ASSEMBLE_GROUPID" val="639b0f7f0c9383becde7b21b"/>
</p:tagLst>
</file>

<file path=ppt/tags/tag423.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29733_1*f*1"/>
  <p:tag name="KSO_WM_TEMPLATE_CATEGORY" val="diagram"/>
  <p:tag name="KSO_WM_TEMPLATE_INDEX" val="20229733"/>
  <p:tag name="KSO_WM_UNIT_LAYERLEVEL" val="1"/>
  <p:tag name="KSO_WM_TAG_VERSION" val="1.0"/>
  <p:tag name="KSO_WM_BEAUTIFY_FLAG" val="#wm#"/>
  <p:tag name="KSO_WM_UNIT_DEFAULT_FONT" val="14;20;2"/>
  <p:tag name="KSO_WM_UNIT_BLOCK" val="0"/>
  <p:tag name="KSO_WM_UNIT_VALUE" val="33"/>
  <p:tag name="KSO_WM_UNIT_SHOW_EDIT_AREA_INDICATION" val="1"/>
  <p:tag name="KSO_WM_CHIP_GROUPID" val="5e6b05596848fb12bee65ac8"/>
  <p:tag name="KSO_WM_CHIP_XID" val="5e6b05596848fb12bee65aca"/>
  <p:tag name="KSO_WM_UNIT_DEC_AREA_ID" val="b75a0520b09346b080bd2761da474b4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552ac970fc4242a09e6c5fcde8de867b"/>
  <p:tag name="KSO_WM_UNIT_TEXT_FILL_FORE_SCHEMECOLOR_INDEX_BRIGHTNESS" val="0.25"/>
  <p:tag name="KSO_WM_UNIT_TEXT_FILL_FORE_SCHEMECOLOR_INDEX" val="13"/>
  <p:tag name="KSO_WM_UNIT_TEXT_FILL_TYPE" val="1"/>
  <p:tag name="KSO_WM_TEMPLATE_ASSEMBLE_XID" val="639b0f7f0c9383becde7b21b"/>
  <p:tag name="KSO_WM_TEMPLATE_ASSEMBLE_GROUPID" val="639b0f7f0c9383becde7b21b"/>
</p:tagLst>
</file>

<file path=ppt/tags/tag424.xml><?xml version="1.0" encoding="utf-8"?>
<p:tagLst xmlns:a="http://schemas.openxmlformats.org/drawingml/2006/main" xmlns:r="http://schemas.openxmlformats.org/officeDocument/2006/relationships" xmlns:p="http://schemas.openxmlformats.org/presentationml/2006/main">
  <p:tag name="KSO_WM_UNIT_VALUE" val="973*1727"/>
  <p:tag name="KSO_WM_UNIT_HIGHLIGHT" val="0"/>
  <p:tag name="KSO_WM_UNIT_COMPATIBLE" val="0"/>
  <p:tag name="KSO_WM_UNIT_DIAGRAM_ISNUMVISUAL" val="0"/>
  <p:tag name="KSO_WM_UNIT_DIAGRAM_ISREFERUNIT" val="0"/>
  <p:tag name="KSO_WM_UNIT_TYPE" val="d"/>
  <p:tag name="KSO_WM_UNIT_INDEX" val="1"/>
  <p:tag name="KSO_WM_UNIT_ID" val="diagram20229733_1*d*1"/>
  <p:tag name="KSO_WM_TEMPLATE_CATEGORY" val="diagram"/>
  <p:tag name="KSO_WM_TEMPLATE_INDEX" val="20229733"/>
  <p:tag name="KSO_WM_UNIT_LAYERLEVEL" val="1"/>
  <p:tag name="KSO_WM_TAG_VERSION" val="1.0"/>
  <p:tag name="KSO_WM_BEAUTIFY_FLAG" val="#wm#"/>
  <p:tag name="KSO_WM_CHIP_GROUPID" val="5e7310da9a230a26b9e88a19"/>
  <p:tag name="KSO_WM_CHIP_XID" val="5e7310da9a230a26b9e88a1a"/>
  <p:tag name="KSO_WM_UNIT_DEC_AREA_ID" val="4d9377a4f890414caff225789e7d518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059674dc1914c19b599b9226307c828"/>
  <p:tag name="KSO_WM_UNIT_SUPPORT_UNIT_TYPE" val="[&quot;l&quot;,&quot;m&quot;,&quot;n&quot;,&quot;o&quot;,&quot;p&quot;,&quot;q&quot;,&quot;r&quot;,&quot;δ&quot;,&quot;ε&quot;,&quot;ζ&quot;,&quot;η&quot;,&quot;d&quot;,&quot;α&quot;,&quot;β&quot;,&quot;θ&quot;]"/>
  <p:tag name="KSO_WM_TEMPLATE_ASSEMBLE_XID" val="639b0f7f0c9383becde7b21b"/>
  <p:tag name="KSO_WM_TEMPLATE_ASSEMBLE_GROUPID" val="639b0f7f0c9383becde7b21b"/>
  <p:tag name="KSO_WM_UNIT_PICTURE_CLIP_FLAG" val="0"/>
</p:tagLst>
</file>

<file path=ppt/tags/tag4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8734"/>
  <p:tag name="KSO_WM_SLIDE_ID" val="diagram2021873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SLIDE_LAYOUT" val="a_f"/>
  <p:tag name="KSO_WM_SLIDE_LAYOUT_CNT" val="1_3"/>
  <p:tag name="KSO_WM_TEMPLATE_THUMBS_INDEX" val="1、4、7、12、13、14、15、16、17、18、20、24、25、28、33、36、40、43、44"/>
  <p:tag name="KSO_WM_SLIDE_SIZE" val="960*444"/>
  <p:tag name="KSO_WM_SLIDE_POSITION" val="0*0"/>
  <p:tag name="KSO_WM_SLIDE_LAYOUT_INFO" val="{&quot;id&quot;:&quot;2021-03-31T23:23:51&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1-03-31T23:23:51&quot;,&quot;margin&quot;:{&quot;bottom&quot;:0.44999995827674866,&quot;left&quot;:1.2699999809265137,&quot;right&quot;:1.2699999809265137,&quot;top&quot;:0.4230000674724579},&quot;type&quot;:0},{&quot;id&quot;:&quot;2021-03-31T23:23:51&quot;,&quot;maxSize&quot;:{&quot;size1&quot;:38.5},&quot;minSize&quot;:{&quot;size1&quot;:25.7},&quot;normalSize&quot;:{&quot;size1&quot;:33.4},&quot;subLayout&quot;:[{&quot;id&quot;:&quot;2021-03-31T23:23:51&quot;,&quot;margin&quot;:{&quot;bottom&quot;:0.02600000612437725,&quot;left&quot;:1.2699999809265137,&quot;right&quot;:1.2699999809265137,&quot;top&quot;:1.2699999809265137},&quot;type&quot;:0},{&quot;id&quot;:&quot;2021-03-31T23:23:51&quot;,&quot;maxSize&quot;:{&quot;size1&quot;:54},&quot;minSize&quot;:{&quot;size1&quot;:23.1},&quot;normalSize&quot;:{&quot;size1&quot;:34.7},&quot;subLayout&quot;:[{&quot;id&quot;:&quot;2021-03-31T23:23:51&quot;,&quot;margin&quot;:{&quot;bottom&quot;:0.02600000612437725,&quot;left&quot;:1.2699999809265137,&quot;right&quot;:1.2699999809265137,&quot;top&quot;:0.8199999928474426},&quot;type&quot;:0},{&quot;id&quot;:&quot;2021-03-31T23:23:51&quot;,&quot;margin&quot;:{&quot;bottom&quot;:1.2699999809265137,&quot;left&quot;:1.2699999809265137,&quot;right&quot;:1.2699999809265137,&quot;top&quot;:0.8199999928474426},&quot;type&quot;:0}],&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601bb3dda1918221690b5f27"/>
  <p:tag name="KSO_WM_CHIP_FILLPROP" val="[[{&quot;text_align&quot;:&quot;lm&quot;,&quot;text_direction&quot;:&quot;horizontal&quot;,&quot;support_big_font&quot;:false,&quot;picture_toward&quot;:0,&quot;picture_dockside&quot;:[],&quot;fill_id&quot;:&quot;e9295497150044d6bc83fc4857e6d9ba&quot;,&quot;fill_align&quot;:&quot;lm&quot;,&quot;chip_types&quot;:[&quot;header&quot;]},{&quot;text_align&quot;:&quot;lt&quot;,&quot;text_direction&quot;:&quot;horizontal&quot;,&quot;support_big_font&quot;:false,&quot;picture_toward&quot;:0,&quot;picture_dockside&quot;:[],&quot;fill_id&quot;:&quot;1a458f1c6ad44edcbc77fcdf7e9012c7&quot;,&quot;fill_align&quot;:&quot;lt&quot;,&quot;chip_types&quot;:[&quot;text&quot;]},{&quot;text_align&quot;:&quot;lt&quot;,&quot;text_direction&quot;:&quot;horizontal&quot;,&quot;support_big_font&quot;:false,&quot;picture_toward&quot;:0,&quot;picture_dockside&quot;:[],&quot;fill_id&quot;:&quot;508f8a31fd604378b197cd6c0260ab5f&quot;,&quot;fill_align&quot;:&quot;lt&quot;,&quot;chip_types&quot;:[&quot;text&quot;]},{&quot;text_align&quot;:&quot;lt&quot;,&quot;text_direction&quot;:&quot;horizontal&quot;,&quot;support_big_font&quot;:false,&quot;picture_toward&quot;:0,&quot;picture_dockside&quot;:[],&quot;fill_id&quot;:&quot;94252699a28543e396127c0d8528a975&quot;,&quot;fill_align&quot;:&quot;lt&quot;,&quot;chip_types&quot;:[&quot;text&quot;]}]]"/>
  <p:tag name="KSO_WM_CHIP_DECFILLPROP" val="[]"/>
  <p:tag name="FIXED_XID_TMP" val="5f5ee1ca4d6848d78f644aeb"/>
  <p:tag name="KSO_WM_CHIP_GROUPID" val="5f5ee1ca4d6848d78f644aeb"/>
  <p:tag name="KSO_WM_SLIDE_BK_DARK_LIGHT" val="2"/>
  <p:tag name="KSO_WM_SLIDE_BACKGROUND_TYPE" val="navigation"/>
  <p:tag name="KSO_WM_SLIDE_SUPPORT_FEATURE_TYPE" val="0"/>
  <p:tag name="KSO_WM_TEMPLATE_ASSEMBLE_XID" val="606494074054ed1e2fb6fd4f"/>
  <p:tag name="KSO_WM_TEMPLATE_ASSEMBLE_GROUPID" val="606494074054ed1e2fb6fd4f"/>
</p:tagLst>
</file>

<file path=ppt/tags/tag4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8734_1*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8734"/>
  <p:tag name="KSO_WM_UNIT_VALUE" val="159"/>
  <p:tag name="KSO_WM_TEMPLATE_ASSEMBLE_XID" val="606494074054ed1e2fb6fd4f"/>
  <p:tag name="KSO_WM_TEMPLATE_ASSEMBLE_GROUPID" val="606494074054ed1e2fb6fd4f"/>
</p:tagLst>
</file>

<file path=ppt/tags/tag42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8734_1*a*1"/>
  <p:tag name="KSO_WM_TEMPLATE_CATEGORY" val="diagram"/>
  <p:tag name="KSO_WM_TEMPLATE_INDEX" val="20218734"/>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1b6bec857994f18b08a3762e930ddf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7dc5e0a4a654f9e9d2a09da8201eaf0"/>
  <p:tag name="KSO_WM_UNIT_TEXT_FILL_FORE_SCHEMECOLOR_INDEX_BRIGHTNESS" val="0"/>
  <p:tag name="KSO_WM_UNIT_TEXT_FILL_FORE_SCHEMECOLOR_INDEX" val="13"/>
  <p:tag name="KSO_WM_UNIT_TEXT_FILL_TYPE" val="1"/>
  <p:tag name="KSO_WM_TEMPLATE_ASSEMBLE_XID" val="606494074054ed1e2fb6fd4f"/>
  <p:tag name="KSO_WM_TEMPLATE_ASSEMBLE_GROUPID" val="606494074054ed1e2fb6fd4f"/>
</p:tagLst>
</file>

<file path=ppt/tags/tag428.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8734_1*f*3"/>
  <p:tag name="KSO_WM_TEMPLATE_CATEGORY" val="diagram"/>
  <p:tag name="KSO_WM_TEMPLATE_INDEX" val="20218734"/>
  <p:tag name="KSO_WM_UNIT_LAYERLEVEL" val="1"/>
  <p:tag name="KSO_WM_TAG_VERSION" val="1.0"/>
  <p:tag name="KSO_WM_BEAUTIFY_FLAG" val="#wm#"/>
  <p:tag name="KSO_WM_UNIT_DEFAULT_FONT" val="14;20;2"/>
  <p:tag name="KSO_WM_UNIT_BLOCK" val="0"/>
  <p:tag name="KSO_WM_UNIT_VALUE" val="93"/>
  <p:tag name="KSO_WM_UNIT_SHOW_EDIT_AREA_INDICATION" val="1"/>
  <p:tag name="KSO_WM_CHIP_GROUPID" val="5e6b05596848fb12bee65ac8"/>
  <p:tag name="KSO_WM_CHIP_XID" val="5e6b05596848fb12bee65aca"/>
  <p:tag name="KSO_WM_UNIT_DEC_AREA_ID" val="ce0209d3cabc457d95f06b54e89e46c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cfb848b8dcff4af39f2223d2d56828c8"/>
  <p:tag name="KSO_WM_UNIT_TEXT_FILL_FORE_SCHEMECOLOR_INDEX_BRIGHTNESS" val="0.25"/>
  <p:tag name="KSO_WM_UNIT_TEXT_FILL_FORE_SCHEMECOLOR_INDEX" val="13"/>
  <p:tag name="KSO_WM_UNIT_TEXT_FILL_TYPE" val="1"/>
  <p:tag name="KSO_WM_TEMPLATE_ASSEMBLE_XID" val="606494074054ed1e2fb6fd4f"/>
  <p:tag name="KSO_WM_TEMPLATE_ASSEMBLE_GROUPID" val="606494074054ed1e2fb6fd4f"/>
</p:tagLst>
</file>

<file path=ppt/tags/tag429.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8734_1*f*2"/>
  <p:tag name="KSO_WM_TEMPLATE_CATEGORY" val="diagram"/>
  <p:tag name="KSO_WM_TEMPLATE_INDEX" val="20218734"/>
  <p:tag name="KSO_WM_UNIT_LAYERLEVEL" val="1"/>
  <p:tag name="KSO_WM_TAG_VERSION" val="1.0"/>
  <p:tag name="KSO_WM_BEAUTIFY_FLAG" val="#wm#"/>
  <p:tag name="KSO_WM_UNIT_DEFAULT_FONT" val="14;20;2"/>
  <p:tag name="KSO_WM_UNIT_BLOCK" val="0"/>
  <p:tag name="KSO_WM_UNIT_VALUE" val="93"/>
  <p:tag name="KSO_WM_UNIT_SHOW_EDIT_AREA_INDICATION" val="1"/>
  <p:tag name="KSO_WM_CHIP_GROUPID" val="5e6b05596848fb12bee65ac8"/>
  <p:tag name="KSO_WM_CHIP_XID" val="5e6b05596848fb12bee65aca"/>
  <p:tag name="KSO_WM_UNIT_DEC_AREA_ID" val="f7edd2db0c774c468807b5b7cdf5d1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721a97381c8447cba1ea60c9b7116fdb"/>
  <p:tag name="KSO_WM_UNIT_TEXT_FILL_FORE_SCHEMECOLOR_INDEX_BRIGHTNESS" val="0.25"/>
  <p:tag name="KSO_WM_UNIT_TEXT_FILL_FORE_SCHEMECOLOR_INDEX" val="13"/>
  <p:tag name="KSO_WM_UNIT_TEXT_FILL_TYPE" val="1"/>
  <p:tag name="KSO_WM_TEMPLATE_ASSEMBLE_XID" val="606494074054ed1e2fb6fd4f"/>
  <p:tag name="KSO_WM_TEMPLATE_ASSEMBLE_GROUPID" val="606494074054ed1e2fb6fd4f"/>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0.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8734_1*f*1"/>
  <p:tag name="KSO_WM_TEMPLATE_CATEGORY" val="diagram"/>
  <p:tag name="KSO_WM_TEMPLATE_INDEX" val="20218734"/>
  <p:tag name="KSO_WM_UNIT_LAYERLEVEL" val="1"/>
  <p:tag name="KSO_WM_TAG_VERSION" val="1.0"/>
  <p:tag name="KSO_WM_BEAUTIFY_FLAG" val="#wm#"/>
  <p:tag name="KSO_WM_UNIT_DEFAULT_FONT" val="14;20;2"/>
  <p:tag name="KSO_WM_UNIT_BLOCK" val="0"/>
  <p:tag name="KSO_WM_UNIT_VALUE" val="93"/>
  <p:tag name="KSO_WM_UNIT_SHOW_EDIT_AREA_INDICATION" val="1"/>
  <p:tag name="KSO_WM_CHIP_GROUPID" val="5e6b05596848fb12bee65ac8"/>
  <p:tag name="KSO_WM_CHIP_XID" val="5e6b05596848fb12bee65aca"/>
  <p:tag name="KSO_WM_UNIT_DEC_AREA_ID" val="7ab77f03625d4d4e9c58306f1102099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4d5457f0d3164353a857b0a9b3a03f47"/>
  <p:tag name="KSO_WM_UNIT_TEXT_FILL_FORE_SCHEMECOLOR_INDEX_BRIGHTNESS" val="0.25"/>
  <p:tag name="KSO_WM_UNIT_TEXT_FILL_FORE_SCHEMECOLOR_INDEX" val="13"/>
  <p:tag name="KSO_WM_UNIT_TEXT_FILL_TYPE" val="1"/>
  <p:tag name="KSO_WM_TEMPLATE_ASSEMBLE_XID" val="606494074054ed1e2fb6fd4f"/>
  <p:tag name="KSO_WM_TEMPLATE_ASSEMBLE_GROUPID" val="606494074054ed1e2fb6fd4f"/>
</p:tagLst>
</file>

<file path=ppt/tags/tag43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095"/>
  <p:tag name="KSO_WM_SLIDE_LAYOUT_INFO" val="{&quot;id&quot;:&quot;2021-04-01T14:55:36&quot;,&quot;maxSize&quot;:{&quot;size1&quot;:55.6},&quot;minSize&quot;:{&quot;size1&quot;:37.8},&quot;normalSize&quot;:{&quot;size1&quot;:41.36666666666667},&quot;subLayout&quot;:[{&quot;id&quot;:&quot;2021-04-01T14:55:36&quot;,&quot;margin&quot;:{&quot;bottom&quot;:-1.0026547107633071e-15,&quot;left&quot;:4.2330002784729,&quot;right&quot;:4.2330002784729,&quot;top&quot;:4.2330002784729},&quot;type&quot;:0},{&quot;id&quot;:&quot;2021-04-01T14:55:36&quot;,&quot;margin&quot;:{&quot;bottom&quot;:5.079999923706055,&quot;left&quot;:4.2330002784729,&quot;right&quot;:4.2330002784729,&quot;top&quot;:1.2699999809265137},&quot;type&quot;:0}],&quot;type&quot;:0}"/>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cf6a77ddc3daf3fef3fc08"/>
  <p:tag name="KSO_WM_CHIP_FILLPROP" val="[[{&quot;fill_id&quot;:&quot;722accd572074b41a2d4cf8c733c9957&quot;,&quot;fill_align&quot;:&quot;cb&quot;,&quot;text_align&quot;:&quot;cb&quot;,&quot;text_direction&quot;:&quot;horizontal&quot;,&quot;chip_types&quot;:[&quot;header&quot;]},{&quot;fill_id&quot;:&quot;164c300f690d423ab1b6e3b65edb0bf9&quot;,&quot;fill_align&quot;:&quot;ct&quot;,&quot;text_align&quot;:&quot;ct&quot;,&quot;text_direction&quot;:&quot;horizontal&quot;,&quot;chip_types&quot;:[&quot;text&quot;]}]]"/>
  <p:tag name="KSO_WM_SLIDE_ID" val="diagram2020709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444"/>
  <p:tag name="KSO_WM_SLIDE_POSITION" val="47*47"/>
  <p:tag name="KSO_WM_TAG_VERSION" val="1.0"/>
  <p:tag name="KSO_WM_SLIDE_LAYOUT" val="a_f"/>
  <p:tag name="KSO_WM_SLIDE_LAYOUT_CNT" val="1_1"/>
  <p:tag name="KSO_WM_SLIDE_CAN_ADD_NAVIGATION" val="1"/>
  <p:tag name="KSO_WM_CHIP_GROUPID" val="5ed74655afe44fab1839bd2f"/>
  <p:tag name="KSO_WM_SLIDE_BK_DARK_LIGHT" val="2"/>
  <p:tag name="KSO_WM_SLIDE_BACKGROUND_TYPE" val="general"/>
  <p:tag name="KSO_WM_SLIDE_SUPPORT_FEATURE_TYPE" val="0"/>
  <p:tag name="KSO_WM_TEMPLATE_ASSEMBLE_XID" val="60656e624054ed1e2fb7f78e"/>
  <p:tag name="KSO_WM_TEMPLATE_ASSEMBLE_GROUPID" val="60656e624054ed1e2fb7f78e"/>
</p:tagLst>
</file>

<file path=ppt/tags/tag4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095_1*i*1"/>
  <p:tag name="KSO_WM_TEMPLATE_CATEGORY" val="diagram"/>
  <p:tag name="KSO_WM_TEMPLATE_INDEX" val="2020709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C_AREA_ID" val="ec52421869ed4bb78c279f93a541e806"/>
  <p:tag name="KSO_WM_CHIP_GROUPID" val="5ed74655afe44fab1839bd2f"/>
  <p:tag name="KSO_WM_CHIP_XID" val="5ecf6a77ddc3daf3fef3fc08"/>
  <p:tag name="KSO_WM_UNIT_FILL_FORE_SCHEMECOLOR_INDEX_BRIGHTNESS" val="0"/>
  <p:tag name="KSO_WM_UNIT_FILL_FORE_SCHEMECOLOR_INDEX" val="14"/>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1242"/>
  <p:tag name="KSO_WM_TEMPLATE_ASSEMBLE_XID" val="60656e624054ed1e2fb7f78e"/>
  <p:tag name="KSO_WM_TEMPLATE_ASSEMBLE_GROUPID" val="60656e624054ed1e2fb7f78e"/>
</p:tagLst>
</file>

<file path=ppt/tags/tag4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095_1*i*2"/>
  <p:tag name="KSO_WM_TEMPLATE_CATEGORY" val="diagram"/>
  <p:tag name="KSO_WM_TEMPLATE_INDEX" val="20207095"/>
  <p:tag name="KSO_WM_UNIT_LAYERLEVEL" val="1"/>
  <p:tag name="KSO_WM_TAG_VERSION" val="1.0"/>
  <p:tag name="KSO_WM_BEAUTIFY_FLAG" val="#wm#"/>
  <p:tag name="KSO_WM_UNIT_BLOCK" val="0"/>
  <p:tag name="KSO_WM_UNIT_SM_LIMIT_TYPE" val="0"/>
  <p:tag name="KSO_WM_UNIT_DECORATE_INFO" val="{&quot;DecorateInfoH&quot;:{&quot;IsAbs&quot;:true},&quot;DecorateInfoW&quot;:{&quot;IsAbs&quot;:true},&quot;DecorateInfoX&quot;:{&quot;IsAbs&quot;:true,&quot;Pos&quot;:1},&quot;DecorateInfoY&quot;:{&quot;IsAbs&quot;:true,&quot;Pos&quot;:0},&quot;ReferentInfo&quot;:{&quot;Id&quot;:&quot;89365b50b149417cb54739aaa75f8a04&quot;,&quot;X&quot;:{&quot;Pos&quot;:1},&quot;Y&quot;:{&quot;Pos&quot;:2}},&quot;whChangeMode&quot;:0}"/>
  <p:tag name="KSO_WM_UNIT_DEC_AREA_ID" val="16ac541a1ee444c891f077f8ba72aa0c"/>
  <p:tag name="KSO_WM_CHIP_GROUPID" val="5ed74655afe44fab1839bd2f"/>
  <p:tag name="KSO_WM_CHIP_XID" val="5ecf6a77ddc3daf3fef3fc08"/>
  <p:tag name="KSO_WM_UNIT_FILL_FORE_SCHEMECOLOR_INDEX_BRIGHTNESS" val="0"/>
  <p:tag name="KSO_WM_UNIT_FILL_FORE_SCHEMECOLOR_INDEX" val="5"/>
  <p:tag name="KSO_WM_UNIT_FILL_TYPE" val="1"/>
  <p:tag name="KSO_WM_UNIT_VALUE" val="5"/>
  <p:tag name="KSO_WM_TEMPLATE_ASSEMBLE_XID" val="60656e624054ed1e2fb7f78e"/>
  <p:tag name="KSO_WM_TEMPLATE_ASSEMBLE_GROUPID" val="60656e624054ed1e2fb7f78e"/>
</p:tagLst>
</file>

<file path=ppt/tags/tag43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07095_1*a*1"/>
  <p:tag name="KSO_WM_TEMPLATE_CATEGORY" val="diagram"/>
  <p:tag name="KSO_WM_TEMPLATE_INDEX" val="20207095"/>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89365b50b149417cb54739aaa75f8a0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b&quot;,&quot;fill_mode&quot;:&quot;full&quot;,&quot;sacle_strategy&quot;:&quot;smart&quot;}"/>
  <p:tag name="KSO_WM_ASSEMBLE_CHIP_INDEX" val="6d1b9b90d4e74041a8efaea64c6c9c35"/>
  <p:tag name="KSO_WM_UNIT_TEXT_FILL_FORE_SCHEMECOLOR_INDEX_BRIGHTNESS" val="0"/>
  <p:tag name="KSO_WM_UNIT_TEXT_FILL_FORE_SCHEMECOLOR_INDEX" val="13"/>
  <p:tag name="KSO_WM_UNIT_TEXT_FILL_TYPE" val="1"/>
  <p:tag name="KSO_WM_TEMPLATE_ASSEMBLE_XID" val="60656e624054ed1e2fb7f78e"/>
  <p:tag name="KSO_WM_TEMPLATE_ASSEMBLE_GROUPID" val="60656e624054ed1e2fb7f78e"/>
</p:tagLst>
</file>

<file path=ppt/tags/tag435.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095_1*f*1"/>
  <p:tag name="KSO_WM_TEMPLATE_CATEGORY" val="diagram"/>
  <p:tag name="KSO_WM_TEMPLATE_INDEX" val="20207095"/>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8fc8dcbf03014bedb3154d0209258f3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2841aa25254d40acb5f1e2717a9c1a4b"/>
  <p:tag name="KSO_WM_UNIT_TEXT_FILL_FORE_SCHEMECOLOR_INDEX_BRIGHTNESS" val="0.25"/>
  <p:tag name="KSO_WM_UNIT_TEXT_FILL_FORE_SCHEMECOLOR_INDEX" val="13"/>
  <p:tag name="KSO_WM_UNIT_TEXT_FILL_TYPE" val="1"/>
  <p:tag name="KSO_WM_TEMPLATE_ASSEMBLE_XID" val="60656e624054ed1e2fb7f78e"/>
  <p:tag name="KSO_WM_TEMPLATE_ASSEMBLE_GROUPID" val="60656e624054ed1e2fb7f78e"/>
</p:tagLst>
</file>

<file path=ppt/tags/tag43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3550"/>
  <p:tag name="KSO_WM_SLIDE_ID" val="diagram20213550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59*542"/>
  <p:tag name="KSO_WM_SLIDE_POSITION" val="0*0"/>
  <p:tag name="KSO_WM_TAG_VERSION" val="1.0"/>
  <p:tag name="KSO_WM_SLIDE_LAYOUT" val="a_f"/>
  <p:tag name="KSO_WM_SLIDE_LAYOUT_CNT" val="1_1"/>
  <p:tag name="KSO_WM_SLIDE_CAN_ADD_NAVIGATION" val="1"/>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07145688f7a6c7bea32a6"/>
  <p:tag name="KSO_WM_CHIP_FILLPROP" val="[[{&quot;text_align&quot;:&quot;ct&quot;,&quot;text_direction&quot;:&quot;horizontal&quot;,&quot;support_big_font&quot;:false,&quot;fill_id&quot;:&quot;ddcf2610c0ac4b45bec7e29ab0ab1f83&quot;,&quot;fill_align&quot;:&quot;ct&quot;,&quot;chip_types&quot;:[&quot;header&quot;]},{&quot;text_align&quot;:&quot;lm&quot;,&quot;text_direction&quot;:&quot;horizontal&quot;,&quot;support_features&quot;:[&quot;collage&quot;,&quot;carousel&quot;],&quot;support_big_font&quot;:false,&quot;fill_id&quot;:&quot;f2ad6f8ec5eb4c60ab8a9b497fa44351&quot;,&quot;fill_align&quot;:&quot;cm&quot;,&quot;chip_types&quot;:[&quot;diagram&quot;,&quot;pictext&quot;,&quot;text&quot;,&quot;picture&quot;,&quot;chart&quot;,&quot;table&quot;,&quot;video&quot;]}]]"/>
  <p:tag name="KSO_WM_CHIP_DECFILLPROP" val="[]"/>
  <p:tag name="KSO_WM_SLIDE_LAYOUT_INFO" val="{&quot;id&quot;:&quot;2021-04-01T15:36:38&quot;,&quot;maxSize&quot;:{&quot;size1&quot;:30.1},&quot;minSize&quot;:{&quot;size1&quot;:20.1},&quot;normalSize&quot;:{&quot;size1&quot;:25.7},&quot;subLayout&quot;:[{&quot;id&quot;:&quot;2021-04-01T15:36:38&quot;,&quot;margin&quot;:{&quot;bottom&quot;:0.02600000612437725,&quot;left&quot;:1.6929999589920044,&quot;right&quot;:1.6929999589920044,&quot;top&quot;:2.752000093460083},&quot;type&quot;:0},{&quot;id&quot;:&quot;2021-04-01T15:36:38&quot;,&quot;margin&quot;:{&quot;bottom&quot;:1.7280000448226929,&quot;left&quot;:1.6929999589920044,&quot;right&quot;:1.6929999589920044,&quot;top&quot;:0.609000027179718},&quot;type&quot;:0}],&quot;type&quot;:0}"/>
  <p:tag name="KSO_WM_CHIP_GROUPID" val="5e757e3269be4861f5f8614a"/>
  <p:tag name="KSO_WM_SLIDE_BK_DARK_LIGHT" val="2"/>
  <p:tag name="KSO_WM_SLIDE_BACKGROUND_TYPE" val="general"/>
  <p:tag name="KSO_WM_SLIDE_SUPPORT_FEATURE_TYPE" val="0"/>
  <p:tag name="KSO_WM_TEMPLATE_ASSEMBLE_XID" val="60656f434054ed1e2fb80687"/>
  <p:tag name="KSO_WM_TEMPLATE_ASSEMBLE_GROUPID" val="60656f434054ed1e2fb80687"/>
</p:tagLst>
</file>

<file path=ppt/tags/tag4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550_1*i*1"/>
  <p:tag name="KSO_WM_TEMPLATE_CATEGORY" val="diagram"/>
  <p:tag name="KSO_WM_TEMPLATE_INDEX" val="20213550"/>
  <p:tag name="KSO_WM_UNIT_LAYERLEVEL" val="1"/>
  <p:tag name="KSO_WM_TAG_VERSION" val="1.0"/>
  <p:tag name="KSO_WM_BEAUTIFY_FLAG" val="#wm#"/>
  <p:tag name="KSO_WM_UNIT_SM_LIMIT_TYPE" val="2"/>
  <p:tag name="KSO_WM_UNIT_BLOCK" val="0"/>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0}"/>
  <p:tag name="KSO_WM_UNIT_DEC_AREA_ID" val="d6b7b97a08cd45318ddbc29e28f79a68"/>
  <p:tag name="PA" val="v5.2.11"/>
  <p:tag name="KSO_WM_CHIP_GROUPID" val="5e757e3269be4861f5f8614a"/>
  <p:tag name="KSO_WM_CHIP_XID" val="5f607145688f7a6c7bea32a6"/>
  <p:tag name="KSO_WM_UNIT_LINE_FORE_SCHEMECOLOR_INDEX_BRIGHTNESS" val="-0.25"/>
  <p:tag name="KSO_WM_UNIT_LINE_FORE_SCHEMECOLOR_INDEX" val="14"/>
  <p:tag name="KSO_WM_UNIT_LINE_FILL_TYPE" val="2"/>
  <p:tag name="KSO_WM_TEMPLATE_ASSEMBLE_XID" val="60656f434054ed1e2fb80687"/>
  <p:tag name="KSO_WM_TEMPLATE_ASSEMBLE_GROUPID" val="60656f434054ed1e2fb80687"/>
</p:tagLst>
</file>

<file path=ppt/tags/tag438.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2"/>
  <p:tag name="KSO_WM_UNIT_DEC_AREA_ID" val="09af2422ee32446883a82694180d26fd"/>
  <p:tag name="KSO_WM_UNIT_HIGHLIGHT" val="0"/>
  <p:tag name="KSO_WM_UNIT_COMPATIBLE" val="0"/>
  <p:tag name="KSO_WM_UNIT_DIAGRAM_ISNUMVISUAL" val="0"/>
  <p:tag name="KSO_WM_UNIT_DIAGRAM_ISREFERUNIT" val="0"/>
  <p:tag name="KSO_WM_UNIT_TYPE" val="i"/>
  <p:tag name="KSO_WM_UNIT_INDEX" val="2"/>
  <p:tag name="KSO_WM_UNIT_ID" val="diagram20213550_1*i*2"/>
  <p:tag name="KSO_WM_TEMPLATE_CATEGORY" val="diagram"/>
  <p:tag name="KSO_WM_TEMPLATE_INDEX" val="20213550"/>
  <p:tag name="KSO_WM_UNIT_LAYERLEVEL" val="1"/>
  <p:tag name="KSO_WM_TAG_VERSION" val="1.0"/>
  <p:tag name="KSO_WM_BEAUTIFY_FLAG" val="#wm#"/>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0}"/>
  <p:tag name="KSO_WM_CHIP_GROUPID" val="5e757e3269be4861f5f8614a"/>
  <p:tag name="KSO_WM_CHIP_XID" val="5f607145688f7a6c7bea32a6"/>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72"/>
  <p:tag name="KSO_WM_TEMPLATE_ASSEMBLE_XID" val="60656f434054ed1e2fb80687"/>
  <p:tag name="KSO_WM_TEMPLATE_ASSEMBLE_GROUPID" val="60656f434054ed1e2fb80687"/>
</p:tagLst>
</file>

<file path=ppt/tags/tag4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550_1*i*3"/>
  <p:tag name="KSO_WM_TEMPLATE_CATEGORY" val="diagram"/>
  <p:tag name="KSO_WM_TEMPLATE_INDEX" val="20213550"/>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UNIT_DEC_AREA_ID" val="d5b40817ac0b46399ce6168549b75b5b"/>
  <p:tag name="PA" val="v5.2.11"/>
  <p:tag name="KSO_WM_CHIP_GROUPID" val="5e757e3269be4861f5f8614a"/>
  <p:tag name="KSO_WM_CHIP_XID" val="5f607145688f7a6c7bea32a6"/>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f434054ed1e2fb80687"/>
  <p:tag name="KSO_WM_TEMPLATE_ASSEMBLE_GROUPID" val="60656f434054ed1e2fb80687"/>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550_1*i*4"/>
  <p:tag name="KSO_WM_TEMPLATE_CATEGORY" val="diagram"/>
  <p:tag name="KSO_WM_TEMPLATE_INDEX" val="20213550"/>
  <p:tag name="KSO_WM_UNIT_LAYERLEVEL" val="1"/>
  <p:tag name="KSO_WM_TAG_VERSION" val="1.0"/>
  <p:tag name="KSO_WM_BEAUTIFY_FLAG" val="#wm#"/>
  <p:tag name="KSO_WM_UNIT_SM_LIMIT_TYPE" val="2"/>
  <p:tag name="KSO_WM_UNIT_BLOCK" val="0"/>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UNIT_DEC_AREA_ID" val="bf73e0fa95254115a65380345b4aa9dc"/>
  <p:tag name="PA" val="v5.2.11"/>
  <p:tag name="KSO_WM_CHIP_GROUPID" val="5e757e3269be4861f5f8614a"/>
  <p:tag name="KSO_WM_CHIP_XID" val="5f607145688f7a6c7bea32a6"/>
  <p:tag name="KSO_WM_UNIT_LINE_FORE_SCHEMECOLOR_INDEX_BRIGHTNESS" val="-0.25"/>
  <p:tag name="KSO_WM_UNIT_LINE_FORE_SCHEMECOLOR_INDEX" val="14"/>
  <p:tag name="KSO_WM_UNIT_LINE_FILL_TYPE" val="2"/>
  <p:tag name="KSO_WM_TEMPLATE_ASSEMBLE_XID" val="60656f434054ed1e2fb80687"/>
  <p:tag name="KSO_WM_TEMPLATE_ASSEMBLE_GROUPID" val="60656f434054ed1e2fb80687"/>
</p:tagLst>
</file>

<file path=ppt/tags/tag44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3550_1*a*1"/>
  <p:tag name="KSO_WM_TEMPLATE_CATEGORY" val="diagram"/>
  <p:tag name="KSO_WM_TEMPLATE_INDEX" val="2021355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139e14b1e39486da7140564d901668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0439eeda57a64da4894f55c4d016b9b6"/>
  <p:tag name="KSO_WM_UNIT_TEXT_FILL_FORE_SCHEMECOLOR_INDEX_BRIGHTNESS" val="0"/>
  <p:tag name="KSO_WM_UNIT_TEXT_FILL_FORE_SCHEMECOLOR_INDEX" val="13"/>
  <p:tag name="KSO_WM_UNIT_TEXT_FILL_TYPE" val="1"/>
  <p:tag name="KSO_WM_TEMPLATE_ASSEMBLE_XID" val="60656f434054ed1e2fb80687"/>
  <p:tag name="KSO_WM_TEMPLATE_ASSEMBLE_GROUPID" val="60656f434054ed1e2fb80687"/>
</p:tagLst>
</file>

<file path=ppt/tags/tag442.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550_1*f*1"/>
  <p:tag name="KSO_WM_TEMPLATE_CATEGORY" val="diagram"/>
  <p:tag name="KSO_WM_TEMPLATE_INDEX" val="20213550"/>
  <p:tag name="KSO_WM_UNIT_LAYERLEVEL" val="1"/>
  <p:tag name="KSO_WM_TAG_VERSION" val="1.0"/>
  <p:tag name="KSO_WM_BEAUTIFY_FLAG" val="#wm#"/>
  <p:tag name="KSO_WM_UNIT_DEFAULT_FONT" val="14;20;2"/>
  <p:tag name="KSO_WM_UNIT_BLOCK" val="0"/>
  <p:tag name="KSO_WM_UNIT_VALUE" val="242"/>
  <p:tag name="KSO_WM_UNIT_SHOW_EDIT_AREA_INDICATION" val="1"/>
  <p:tag name="KSO_WM_CHIP_GROUPID" val="5e6b05596848fb12bee65ac8"/>
  <p:tag name="KSO_WM_CHIP_XID" val="5e6b05596848fb12bee65aca"/>
  <p:tag name="KSO_WM_UNIT_DEC_AREA_ID" val="7cac9eb14d5b496c9f6c6630ba265d8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8ba5ca2741f4e36a2045bff4ad70628"/>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f434054ed1e2fb80687"/>
  <p:tag name="KSO_WM_TEMPLATE_ASSEMBLE_GROUPID" val="60656f434054ed1e2fb80687"/>
</p:tagLst>
</file>

<file path=ppt/tags/tag4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2505"/>
  <p:tag name="KSO_WM_SLIDE_COLORSCHEME_VERSION" val="3.2"/>
  <p:tag name="KSO_WM_SLIDE_LAYOUT_INFO" val="{&quot;backgroundInfo&quot;:[{&quot;bottom&quot;:0,&quot;bottomAbs&quot;:false,&quot;left&quot;:0,&quot;leftAbs&quot;:false,&quot;right&quot;:0,&quot;rightAbs&quot;:false,&quot;top&quot;:0,&quot;topAbs&quot;:false,&quot;type&quot;:&quot;general&quot;}],&quot;direction&quot;:1,&quot;id&quot;:&quot;2021-04-01T15:41:56&quot;,&quot;maxSize&quot;:{&quot;size1&quot;:49.99961833602962},&quot;minSize&quot;:{&quot;size1&quot;:37.49961833602962},&quot;normalSize&quot;:{&quot;size1&quot;:49.999514169362946},&quot;subLayout&quot;:[{&quot;id&quot;:&quot;2021-04-01T15:41:56&quot;,&quot;maxSize&quot;:{&quot;size1&quot;:51.1},&quot;minSize&quot;:{&quot;size1&quot;:31.1},&quot;normalSize&quot;:{&quot;size1&quot;:40.1},&quot;subLayout&quot;:[{&quot;id&quot;:&quot;2021-04-01T15:41:56&quot;,&quot;margin&quot;:{&quot;bottom&quot;:0.02600000612437725,&quot;left&quot;:2.5399999618530273,&quot;right&quot;:0.02600000612437725,&quot;top&quot;:3.809999942779541},&quot;type&quot;:0},{&quot;id&quot;:&quot;2021-04-01T15:41:56&quot;,&quot;margin&quot;:{&quot;bottom&quot;:4.2330002784729,&quot;left&quot;:2.5399999618530273,&quot;right&quot;:0.02600000612437725,&quot;top&quot;:0.8199999928474426},&quot;type&quot;:0}],&quot;type&quot;:0},{&quot;id&quot;:&quot;2021-04-01T15:41:56&quot;,&quot;margin&quot;:{&quot;bottom&quot;:1.6929999589920044,&quot;left&quot;:2.117000102996826,&quot;right&quot;:2.5399999618530273,&quot;top&quot;:1.6929999589920044},&quot;type&quot;:0}],&quot;type&quot;:0}"/>
  <p:tag name="KSO_WM_SLIDE_BACKGROUND" val="[&quot;general&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FILLPROP" val="[[{&quot;fill_id&quot;:&quot;d72ddcd8164b47abbb844c26f9b1c22e&quot;,&quot;fill_align&quot;:&quot;lb&quot;,&quot;text_align&quot;:&quot;lb&quot;,&quot;text_direction&quot;:&quot;horizontal&quot;,&quot;chip_types&quot;:[&quot;header&quot;]},{&quot;fill_id&quot;:&quot;ac4bd4ae6b3343f1999d7f7c8f946581&quot;,&quot;fill_align&quot;:&quot;lt&quot;,&quot;text_align&quot;:&quot;lt&quot;,&quot;text_direction&quot;:&quot;horizontal&quot;,&quot;chip_types&quot;:[&quot;text&quot;,&quot;chart&quot;,&quot;table&quot;]},{&quot;fill_id&quot;:&quot;0d50cc8ab1cb48459d90f269727d3fbc&quot;,&quot;fill_align&quot;:&quot;lm&quot;,&quot;text_align&quot;:&quot;lm&quot;,&quot;text_direction&quot;:&quot;horizontal&quot;,&quot;chip_types&quot;:[&quot;pictext&quot;,&quot;picture&quot;,&quot;chart&quot;,&quot;table&quot;,&quot;video&quot;],&quot;support_features&quot;:[&quot;collage&quot;,&quot;carousel&quot;,&quot;creativecrop&quot;]}]]"/>
  <p:tag name="KSO_WM_CHIP_XID" val="5ef3191ec6295c63c1a2e033"/>
  <p:tag name="KSO_WM_SLIDE_ID" val="diagram2021250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a_d_f"/>
  <p:tag name="KSO_WM_SLIDE_LAYOUT_CNT" val="1_1_1"/>
  <p:tag name="KSO_WM_CHIP_GROUPID" val="5ef3191ec6295c63c1a2e032"/>
  <p:tag name="KSO_WM_SLIDE_BK_DARK_LIGHT" val="2"/>
  <p:tag name="KSO_WM_SLIDE_BACKGROUND_TYPE" val="general"/>
  <p:tag name="KSO_WM_SLIDE_SUPPORT_FEATURE_TYPE" val="7"/>
  <p:tag name="KSO_WM_TEMPLATE_ASSEMBLE_XID" val="60656f594054ed1e2fb8087e"/>
  <p:tag name="KSO_WM_TEMPLATE_ASSEMBLE_GROUPID" val="60656f594054ed1e2fb8087e"/>
</p:tagLst>
</file>

<file path=ppt/tags/tag444.xml><?xml version="1.0" encoding="utf-8"?>
<p:tagLst xmlns:a="http://schemas.openxmlformats.org/drawingml/2006/main" xmlns:r="http://schemas.openxmlformats.org/officeDocument/2006/relationships" xmlns:p="http://schemas.openxmlformats.org/presentationml/2006/main">
  <p:tag name="KSO_WM_UNIT_COLOR_SCHEME_SHAPE_ID" val="25"/>
  <p:tag name="KSO_WM_UNIT_COLOR_SCHEME_PARENT_PAGE" val="0_1"/>
  <p:tag name="KSO_WM_UNIT_FOIL_COLOR" val="1"/>
  <p:tag name="KSO_WM_UNIT_BLOCK" val="0"/>
  <p:tag name="KSO_WM_UNIT_SM_LIMIT_TYPE" val="2"/>
  <p:tag name="KSO_WM_UNIT_DEC_AREA_ID" val="54777991d09e4e349be09549471a3b56"/>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0}"/>
  <p:tag name="KSO_WM_UNIT_HIGHLIGHT" val="0"/>
  <p:tag name="KSO_WM_UNIT_COMPATIBLE" val="0"/>
  <p:tag name="KSO_WM_UNIT_DIAGRAM_ISNUMVISUAL" val="0"/>
  <p:tag name="KSO_WM_UNIT_DIAGRAM_ISREFERUNIT" val="0"/>
  <p:tag name="KSO_WM_UNIT_TYPE" val="i"/>
  <p:tag name="KSO_WM_UNIT_INDEX" val="1"/>
  <p:tag name="KSO_WM_UNIT_ID" val="diagram20212505_1*i*1"/>
  <p:tag name="KSO_WM_TEMPLATE_CATEGORY" val="diagram"/>
  <p:tag name="KSO_WM_TEMPLATE_INDEX" val="20212505"/>
  <p:tag name="KSO_WM_UNIT_LAYERLEVEL" val="1"/>
  <p:tag name="KSO_WM_TAG_VERSION" val="1.0"/>
  <p:tag name="KSO_WM_BEAUTIFY_FLAG" val="#wm#"/>
  <p:tag name="KSO_WM_CHIP_GROUPID" val="5ef3191ec6295c63c1a2e032"/>
  <p:tag name="KSO_WM_CHIP_XID" val="5ef3191ec6295c63c1a2e033"/>
  <p:tag name="KSO_WM_UNIT_FILL_FORE_SCHEMECOLOR_INDEX_BRIGHTNESS" val="-0.05"/>
  <p:tag name="KSO_WM_UNIT_FILL_FORE_SCHEMECOLOR_INDEX" val="14"/>
  <p:tag name="KSO_WM_UNIT_FILL_BACK_SCHEMECOLOR_INDEX_BRIGHTNESS" val="0"/>
  <p:tag name="KSO_WM_UNIT_FILL_BACK_SCHEMECOLOR_INDEX" val="16"/>
  <p:tag name="KSO_WM_UNIT_FILL_TYPE" val="2"/>
  <p:tag name="KSO_WM_UNIT_TEXT_FILL_FORE_SCHEMECOLOR_INDEX_BRIGHTNESS" val="0"/>
  <p:tag name="KSO_WM_UNIT_TEXT_FILL_FORE_SCHEMECOLOR_INDEX" val="14"/>
  <p:tag name="KSO_WM_UNIT_TEXT_FILL_TYPE" val="1"/>
  <p:tag name="KSO_WM_UNIT_VALUE" val="221"/>
  <p:tag name="KSO_WM_TEMPLATE_ASSEMBLE_XID" val="60656f594054ed1e2fb8087e"/>
  <p:tag name="KSO_WM_TEMPLATE_ASSEMBLE_GROUPID" val="60656f594054ed1e2fb8087e"/>
</p:tagLst>
</file>

<file path=ppt/tags/tag445.xml><?xml version="1.0" encoding="utf-8"?>
<p:tagLst xmlns:a="http://schemas.openxmlformats.org/drawingml/2006/main" xmlns:r="http://schemas.openxmlformats.org/officeDocument/2006/relationships" xmlns:p="http://schemas.openxmlformats.org/presentationml/2006/main">
  <p:tag name="KSO_WM_UNIT_COLOR_SCHEME_SHAPE_ID" val="27"/>
  <p:tag name="KSO_WM_UNIT_COLOR_SCHEME_PARENT_PAGE" val="0_1"/>
  <p:tag name="KSO_WM_UNIT_FOIL_COLOR" val="1"/>
  <p:tag name="KSO_WM_UNIT_BLOCK" val="0"/>
  <p:tag name="KSO_WM_UNIT_SM_LIMIT_TYPE" val="2"/>
  <p:tag name="KSO_WM_UNIT_DEC_AREA_ID" val="41221dc45a604754a4e96b6998fcb15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HIGHLIGHT" val="0"/>
  <p:tag name="KSO_WM_UNIT_COMPATIBLE" val="0"/>
  <p:tag name="KSO_WM_UNIT_DIAGRAM_ISNUMVISUAL" val="0"/>
  <p:tag name="KSO_WM_UNIT_DIAGRAM_ISREFERUNIT" val="0"/>
  <p:tag name="KSO_WM_UNIT_TYPE" val="i"/>
  <p:tag name="KSO_WM_UNIT_INDEX" val="2"/>
  <p:tag name="KSO_WM_UNIT_ID" val="diagram20212505_1*i*2"/>
  <p:tag name="KSO_WM_TEMPLATE_CATEGORY" val="diagram"/>
  <p:tag name="KSO_WM_TEMPLATE_INDEX" val="20212505"/>
  <p:tag name="KSO_WM_UNIT_LAYERLEVEL" val="1"/>
  <p:tag name="KSO_WM_TAG_VERSION" val="1.0"/>
  <p:tag name="KSO_WM_BEAUTIFY_FLAG" val="#wm#"/>
  <p:tag name="KSO_WM_CHIP_GROUPID" val="5ef3191ec6295c63c1a2e032"/>
  <p:tag name="KSO_WM_CHIP_XID" val="5ef3191ec6295c63c1a2e033"/>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90"/>
  <p:tag name="KSO_WM_TEMPLATE_ASSEMBLE_XID" val="60656f594054ed1e2fb8087e"/>
  <p:tag name="KSO_WM_TEMPLATE_ASSEMBLE_GROUPID" val="60656f594054ed1e2fb8087e"/>
</p:tagLst>
</file>

<file path=ppt/tags/tag44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diagram20212505_1*a*1"/>
  <p:tag name="KSO_WM_TEMPLATE_CATEGORY" val="diagram"/>
  <p:tag name="KSO_WM_TEMPLATE_INDEX" val="20212505"/>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cce2054d4daa411e9a5e95d8b472325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0830fc55dc1942789402c2bf63dd393f"/>
  <p:tag name="KSO_WM_UNIT_TEXT_FILL_FORE_SCHEMECOLOR_INDEX_BRIGHTNESS" val="0"/>
  <p:tag name="KSO_WM_UNIT_TEXT_FILL_FORE_SCHEMECOLOR_INDEX" val="13"/>
  <p:tag name="KSO_WM_UNIT_TEXT_FILL_TYPE" val="1"/>
  <p:tag name="KSO_WM_TEMPLATE_ASSEMBLE_XID" val="60656f594054ed1e2fb8087e"/>
  <p:tag name="KSO_WM_TEMPLATE_ASSEMBLE_GROUPID" val="60656f594054ed1e2fb8087e"/>
</p:tagLst>
</file>

<file path=ppt/tags/tag447.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505_1*f*1"/>
  <p:tag name="KSO_WM_TEMPLATE_CATEGORY" val="diagram"/>
  <p:tag name="KSO_WM_TEMPLATE_INDEX" val="20212505"/>
  <p:tag name="KSO_WM_UNIT_LAYERLEVEL" val="1"/>
  <p:tag name="KSO_WM_TAG_VERSION" val="1.0"/>
  <p:tag name="KSO_WM_BEAUTIFY_FLAG" val="#wm#"/>
  <p:tag name="KSO_WM_UNIT_DEFAULT_FONT" val="14;20;2"/>
  <p:tag name="KSO_WM_UNIT_BLOCK" val="0"/>
  <p:tag name="KSO_WM_UNIT_VALUE" val="64"/>
  <p:tag name="KSO_WM_UNIT_SHOW_EDIT_AREA_INDICATION" val="1"/>
  <p:tag name="KSO_WM_CHIP_GROUPID" val="5e6b05596848fb12bee65ac8"/>
  <p:tag name="KSO_WM_CHIP_XID" val="5e6b05596848fb12bee65aca"/>
  <p:tag name="KSO_WM_UNIT_DEC_AREA_ID" val="b57e5769885f4a9cba9e47315fd9bcf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619574f3c7f24ec49888cddc4ed9866b"/>
  <p:tag name="KSO_WM_UNIT_SUPPORT_UNIT_TYPE" val="[&quot;α&quot;,&quot;β&quot;]"/>
  <p:tag name="KSO_WM_UNIT_TEXT_FILL_FORE_SCHEMECOLOR_INDEX_BRIGHTNESS" val="0.25"/>
  <p:tag name="KSO_WM_UNIT_TEXT_FILL_FORE_SCHEMECOLOR_INDEX" val="13"/>
  <p:tag name="KSO_WM_UNIT_TEXT_FILL_TYPE" val="1"/>
  <p:tag name="KSO_WM_TEMPLATE_ASSEMBLE_XID" val="60656f594054ed1e2fb8087e"/>
  <p:tag name="KSO_WM_TEMPLATE_ASSEMBLE_GROUPID" val="60656f594054ed1e2fb8087e"/>
</p:tagLst>
</file>

<file path=ppt/tags/tag448.xml><?xml version="1.0" encoding="utf-8"?>
<p:tagLst xmlns:a="http://schemas.openxmlformats.org/drawingml/2006/main" xmlns:r="http://schemas.openxmlformats.org/officeDocument/2006/relationships" xmlns:p="http://schemas.openxmlformats.org/presentationml/2006/main">
  <p:tag name="KSO_WM_BEAUTIFY_FLAG" val="#wm#"/>
  <p:tag name="KSO_WM_UNIT_VALUE" val="1100*1481"/>
  <p:tag name="KSO_WM_UNIT_HIGHLIGHT" val="0"/>
  <p:tag name="KSO_WM_UNIT_DIAGRAM_ISNUMVISUAL" val="0"/>
  <p:tag name="KSO_WM_UNIT_DIAGRAM_ISREFERUNIT" val="0"/>
  <p:tag name="KSO_WM_UNIT_TYPE" val="d"/>
  <p:tag name="KSO_WM_UNIT_INDEX" val="1"/>
  <p:tag name="KSO_WM_UNIT_ID" val="diagram20212505_1*d*1"/>
  <p:tag name="KSO_WM_TEMPLATE_CATEGORY" val="diagram"/>
  <p:tag name="KSO_WM_TEMPLATE_INDEX" val="20212505"/>
  <p:tag name="KSO_WM_UNIT_LAYERLEVEL" val="1"/>
  <p:tag name="KSO_WM_TAG_VERSION" val="1.0"/>
  <p:tag name="KSO_WM_CHIP_GROUPID" val="5e7310da9a230a26b9e88a19"/>
  <p:tag name="KSO_WM_CHIP_XID" val="5e7310da9a230a26b9e88a1a"/>
  <p:tag name="KSO_WM_UNIT_DEC_AREA_ID" val="6f782eda2d7e4f30b848ee22bc8eb33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44c3391fbb7451e94729dad206b6162"/>
  <p:tag name="KSO_WM_UNIT_PLACING_PICTURE" val="f44c3391fbb7451e94729dad206b6162"/>
  <p:tag name="KSO_WM_UNIT_SUPPORT_UNIT_TYPE" val="[&quot;d&quot;,&quot;α&quot;,&quot;β&quot;,&quot;θ&quot;]"/>
  <p:tag name="KSO_WM_TEMPLATE_ASSEMBLE_XID" val="60656f594054ed1e2fb8087e"/>
  <p:tag name="KSO_WM_TEMPLATE_ASSEMBLE_GROUPID" val="60656f594054ed1e2fb8087e"/>
  <p:tag name="KSO_WM_UNIT_PLACING_PICTURE_USER_VIEWPORT" val="{&quot;height&quot;:6519,&quot;width&quot;:4344}"/>
  <p:tag name="KSO_WM_UNIT_PLACING_PICTURE_INFO" val="{&quot;code&quot;:&quot;&quot;,&quot;full_picture&quot;:false,&quot;scheme&quot;:&quot;2-0&quot;,&quot;spacing&quot;:5}"/>
  <p:tag name="KSO_WM_UNIT_PLACING_PICTURE_USER_VIEWPORT_SMARTMENU" val="{&quot;height&quot;:6240.0396728515625,&quot;width&quot;:3414.6401977539053}"/>
  <p:tag name="KSO_WM_UNIT_PLACING_PICTURE_USER_RELATIVERECTANGLE_SMARTMENU" val="{&quot;bottom&quot;:0,&quot;left&quot;:0.0895891240151175,&quot;right&quot;:0.0895891240151175,&quot;top&quot;:0}"/>
</p:tagLst>
</file>

<file path=ppt/tags/tag449.xml><?xml version="1.0" encoding="utf-8"?>
<p:tagLst xmlns:a="http://schemas.openxmlformats.org/drawingml/2006/main" xmlns:r="http://schemas.openxmlformats.org/officeDocument/2006/relationships" xmlns:p="http://schemas.openxmlformats.org/presentationml/2006/main">
  <p:tag name="KSO_WM_BEAUTIFY_FLAG" val="#wm#"/>
  <p:tag name="KSO_WM_UNIT_VALUE" val="1100*1481"/>
  <p:tag name="KSO_WM_UNIT_HIGHLIGHT" val="0"/>
  <p:tag name="KSO_WM_UNIT_DIAGRAM_ISNUMVISUAL" val="0"/>
  <p:tag name="KSO_WM_UNIT_DIAGRAM_ISREFERUNIT" val="0"/>
  <p:tag name="KSO_WM_UNIT_TYPE" val="d"/>
  <p:tag name="KSO_WM_UNIT_INDEX" val="1"/>
  <p:tag name="KSO_WM_UNIT_ID" val="diagram20212505_1*d*1"/>
  <p:tag name="KSO_WM_TEMPLATE_CATEGORY" val="diagram"/>
  <p:tag name="KSO_WM_TEMPLATE_INDEX" val="20212505"/>
  <p:tag name="KSO_WM_UNIT_LAYERLEVEL" val="1"/>
  <p:tag name="KSO_WM_TAG_VERSION" val="1.0"/>
  <p:tag name="KSO_WM_CHIP_GROUPID" val="5e7310da9a230a26b9e88a19"/>
  <p:tag name="KSO_WM_CHIP_XID" val="5e7310da9a230a26b9e88a1a"/>
  <p:tag name="KSO_WM_UNIT_DEC_AREA_ID" val="6f782eda2d7e4f30b848ee22bc8eb33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44c3391fbb7451e94729dad206b6162"/>
  <p:tag name="KSO_WM_UNIT_PLACING_PICTURE" val="f44c3391fbb7451e94729dad206b6162"/>
  <p:tag name="KSO_WM_UNIT_SUPPORT_UNIT_TYPE" val="[&quot;d&quot;,&quot;α&quot;,&quot;β&quot;,&quot;θ&quot;]"/>
  <p:tag name="KSO_WM_TEMPLATE_ASSEMBLE_XID" val="60656f594054ed1e2fb8087e"/>
  <p:tag name="KSO_WM_TEMPLATE_ASSEMBLE_GROUPID" val="60656f594054ed1e2fb8087e"/>
  <p:tag name="KSO_WM_UNIT_PLACING_PICTURE_USER_VIEWPORT" val="{&quot;height&quot;:4227,&quot;width&quot;:6331}"/>
  <p:tag name="KSO_WM_UNIT_PLACING_PICTURE_INFO" val="{&quot;code&quot;:&quot;&quot;,&quot;full_picture&quot;:false,&quot;scheme&quot;:&quot;2-0&quot;,&quot;spacing&quot;:5}"/>
  <p:tag name="KSO_WM_UNIT_PLACING_PICTURE_USER_VIEWPORT_SMARTMENU" val="{&quot;height&quot;:6240.0396728515625,&quot;width&quot;:3414.6401977539053}"/>
  <p:tag name="KSO_WM_UNIT_PLACING_PICTURE_USER_RELATIVERECTANGLE_SMARTMENU" val="{&quot;bottom&quot;:0,&quot;left&quot;:0.3172911581726561,&quot;right&quot;:0.3172911581726561,&quot;top&quot;:0}"/>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5802"/>
  <p:tag name="KSO_WM_SLIDE_ID" val="diagram2021580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384"/>
  <p:tag name="KSO_WM_SLIDE_POSITION" val="0*0"/>
  <p:tag name="KSO_WM_TAG_VERSION" val="1.0"/>
  <p:tag name="KSO_WM_SLIDE_LAYOUT" val="a_f"/>
  <p:tag name="KSO_WM_SLIDE_LAYOUT_CNT" val="1_1"/>
  <p:tag name="KSO_WM_SLIDE_LAYOUT_INFO" val="{&quot;id&quot;:&quot;2021-04-01T15:11:24&quot;,&quot;maxSize&quot;:{&quot;size1&quot;:13.3},&quot;minSize&quot;:{&quot;size1&quot;:13.3},&quot;normalSize&quot;:{&quot;size1&quot;:13.3},&quot;subLayout&quot;:[{&quot;backgroundInfo&quot;:[{&quot;bottom&quot;:0,&quot;bottomAbs&quot;:false,&quot;left&quot;:0,&quot;leftAbs&quot;:false,&quot;right&quot;:0,&quot;rightAbs&quot;:false,&quot;top&quot;:0,&quot;topAbs&quot;:false,&quot;type&quot;:&quot;navigation&quot;}],&quot;id&quot;:&quot;2021-04-01T15:11:24&quot;,&quot;margin&quot;:{&quot;bottom&quot;:0.4230000674724579,&quot;left&quot;:1.2699999809265137,&quot;right&quot;:1.2699999809265137,&quot;top&quot;:0.4230000674724579},&quot;type&quot;:0},{&quot;id&quot;:&quot;2021-04-01T15:11:24&quot;,&quot;margin&quot;:{&quot;bottom&quot;:1.694000005722046,&quot;left&quot;:1.6929999589920044,&quot;right&quot;:1.6929999589920044,&quot;top&quot;:1.6929999589920044},&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678e478fb0c58a940c"/>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features&quot;:[&quot;collage&quot;],&quot;support_big_font&quot;:false,&quot;picture_toward&quot;:0,&quot;picture_dockside&quot;:[],&quot;fill_id&quot;:&quot;aae3729e0a0d44488f1a088171be5691&quot;,&quot;fill_align&quot;:&quot;cm&quot;,&quot;chip_types&quot;:[&quot;text&quot;,&quot;picture&quot;]}]]"/>
  <p:tag name="FIXED_XID_TMP" val="5f5ee1ca4d6848d78f644aeb"/>
  <p:tag name="KSO_WM_CHIP_DECFILLPROP" val="[]"/>
  <p:tag name="KSO_WM_SLIDE_CAN_ADD_NAVIGATION" val="1"/>
  <p:tag name="KSO_WM_CHIP_GROUPID" val="5f5ee1ca4d6848d78f644aeb"/>
  <p:tag name="KSO_WM_SLIDE_BK_DARK_LIGHT" val="2"/>
  <p:tag name="KSO_WM_SLIDE_BACKGROUND_TYPE" val="navigation"/>
  <p:tag name="KSO_WM_SLIDE_SUPPORT_FEATURE_TYPE" val="0"/>
  <p:tag name="KSO_WM_TEMPLATE_ASSEMBLE_XID" val="60656ea94054ed1e2fb7fd45"/>
  <p:tag name="KSO_WM_TEMPLATE_ASSEMBLE_GROUPID" val="60656ea94054ed1e2fb7fd45"/>
</p:tagLst>
</file>

<file path=ppt/tags/tag4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5802_1*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5802"/>
  <p:tag name="KSO_WM_UNIT_VALUE" val="159"/>
  <p:tag name="KSO_WM_TEMPLATE_ASSEMBLE_XID" val="60656ea94054ed1e2fb7fd45"/>
  <p:tag name="KSO_WM_TEMPLATE_ASSEMBLE_GROUPID" val="60656ea94054ed1e2fb7fd45"/>
</p:tagLst>
</file>

<file path=ppt/tags/tag45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02_1*a*1"/>
  <p:tag name="KSO_WM_TEMPLATE_CATEGORY" val="diagram"/>
  <p:tag name="KSO_WM_TEMPLATE_INDEX" val="2021580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35545cd6b5ce4dae9dccf4eab288bc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0992860551d4d4eb792c36bc28c26be"/>
  <p:tag name="KSO_WM_UNIT_TEXT_FILL_FORE_SCHEMECOLOR_INDEX_BRIGHTNESS" val="0"/>
  <p:tag name="KSO_WM_UNIT_TEXT_FILL_FORE_SCHEMECOLOR_INDEX" val="13"/>
  <p:tag name="KSO_WM_UNIT_TEXT_FILL_TYPE" val="1"/>
  <p:tag name="KSO_WM_TEMPLATE_ASSEMBLE_XID" val="60656ea94054ed1e2fb7fd45"/>
  <p:tag name="KSO_WM_TEMPLATE_ASSEMBLE_GROUPID" val="60656ea94054ed1e2fb7fd45"/>
</p:tagLst>
</file>

<file path=ppt/tags/tag453.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02_1*f*1"/>
  <p:tag name="KSO_WM_TEMPLATE_CATEGORY" val="diagram"/>
  <p:tag name="KSO_WM_TEMPLATE_INDEX" val="20215802"/>
  <p:tag name="KSO_WM_UNIT_LAYERLEVEL" val="1"/>
  <p:tag name="KSO_WM_TAG_VERSION" val="1.0"/>
  <p:tag name="KSO_WM_BEAUTIFY_FLAG" val="#wm#"/>
  <p:tag name="KSO_WM_UNIT_DEFAULT_FONT" val="14;20;2"/>
  <p:tag name="KSO_WM_UNIT_BLOCK" val="0"/>
  <p:tag name="KSO_WM_UNIT_VALUE" val="144"/>
  <p:tag name="KSO_WM_UNIT_SHOW_EDIT_AREA_INDICATION" val="1"/>
  <p:tag name="KSO_WM_CHIP_GROUPID" val="5e6b05596848fb12bee65ac8"/>
  <p:tag name="KSO_WM_CHIP_XID" val="5e6b05596848fb12bee65aca"/>
  <p:tag name="KSO_WM_UNIT_DEC_AREA_ID" val="d879e39fee614b88a76bb899d600b76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0fcd4429fddf4fd9b6b9cae2bcdab05b"/>
  <p:tag name="KSO_WM_UNIT_SUPPORT_UNIT_TYPE" val="[&quot;d&quot;]"/>
  <p:tag name="KSO_WM_UNIT_TEXT_FILL_FORE_SCHEMECOLOR_INDEX_BRIGHTNESS" val="0.25"/>
  <p:tag name="KSO_WM_UNIT_TEXT_FILL_FORE_SCHEMECOLOR_INDEX" val="13"/>
  <p:tag name="KSO_WM_UNIT_TEXT_FILL_TYPE" val="1"/>
  <p:tag name="KSO_WM_TEMPLATE_ASSEMBLE_XID" val="60656ea94054ed1e2fb7fd45"/>
  <p:tag name="KSO_WM_TEMPLATE_ASSEMBLE_GROUPID" val="60656ea94054ed1e2fb7fd45"/>
</p:tagLst>
</file>

<file path=ppt/tags/tag45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8621"/>
  <p:tag name="KSO_WM_SLIDE_ID" val="diagram20208621_1"/>
  <p:tag name="KSO_WM_TEMPLATE_SUBCATEGORY" val="21"/>
  <p:tag name="KSO_WM_SLIDE_ITEM_CNT" val="0"/>
  <p:tag name="KSO_WM_SLIDE_INDEX" val="1"/>
  <p:tag name="KSO_WM_TAG_VERSION" val="1.0"/>
  <p:tag name="KSO_WM_SLIDE_LAYOUT" val="a_d"/>
  <p:tag name="KSO_WM_SLIDE_LAYOUT_CNT" val="1_1"/>
  <p:tag name="KSO_WM_SLIDE_TYPE" val="text"/>
  <p:tag name="KSO_WM_SLIDE_SUBTYPE" val="picTxt"/>
  <p:tag name="KSO_WM_SLIDE_SIZE" val="816*408"/>
  <p:tag name="KSO_WM_SLIDE_POSITION" val="72*60"/>
  <p:tag name="KSO_WM_TEMPLATE_MASTER_TYPE" val="0"/>
  <p:tag name="KSO_WM_TEMPLATE_COLOR_TYPE" val="1"/>
  <p:tag name="KSO_WM_SLIDE_CAN_ADD_NAVIGATION" val="1"/>
  <p:tag name="KSO_WM_SLIDE_BACKGROUND" val="[&quot;general&quot;]"/>
  <p:tag name="KSO_WM_SLIDE_RATIO" val="1.777778"/>
  <p:tag name="KSO_WM_SLIDE_LAYOUT_INFO" val="{&quot;backgroundInfo&quot;:[{&quot;bottom&quot;:0,&quot;bottomAbs&quot;:false,&quot;left&quot;:0,&quot;leftAbs&quot;:false,&quot;right&quot;:0,&quot;rightAbs&quot;:false,&quot;top&quot;:0,&quot;topAbs&quot;:false,&quot;type&quot;:&quot;general&quot;}],&quot;id&quot;:&quot;2021-04-01T15:01:32&quot;,&quot;maxSize&quot;:{&quot;size1&quot;:22.2},&quot;minSize&quot;:{&quot;size1&quot;:20},&quot;normalSize&quot;:{&quot;size1&quot;:20.00018518518518},&quot;subLayout&quot;:[{&quot;id&quot;:&quot;2021-04-01T15:01:32&quot;,&quot;margin&quot;:{&quot;bottom&quot;:0.02600000612437725,&quot;left&quot;:2.5399999618530273,&quot;right&quot;:2.5399999618530273,&quot;top&quot;:1.6929999589920044},&quot;type&quot;:0},{&quot;id&quot;:&quot;2021-04-01T15:01:32&quot;,&quot;margin&quot;:{&quot;bottom&quot;:2.5399999618530273,&quot;left&quot;:3.38700008392334,&quot;right&quot;:3.385999917984009,&quot;top&quot;:1.6929999589920044},&quot;type&quot;:0}],&quot;type&quot;:0}"/>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FILLPROP" val="[[{&quot;fill_id&quot;:&quot;019a9812044c4c888696fe8ae9ebfc9c&quot;,&quot;fill_align&quot;:&quot;cm&quot;,&quot;text_align&quot;:&quot;cm&quot;,&quot;text_direction&quot;:&quot;horizontal&quot;,&quot;chip_types&quot;:[&quot;header&quot;]},{&quot;fill_id&quot;:&quot;a4674e56a66a40bc8e1c4bbe660901b2&quot;,&quot;fill_align&quot;:&quot;cm&quot;,&quot;text_align&quot;:&quot;cm&quot;,&quot;text_direction&quot;:&quot;horizontal&quot;,&quot;chip_types&quot;:[&quot;diagram&quot;,&quot;pictext&quot;,&quot;picture&quot;,&quot;chart&quot;,&quot;table&quot;,&quot;video&quot;],&quot;support_features&quot;:[&quot;collage&quot;,&quot;carousel&quot;]}],[{&quot;fill_id&quot;:&quot;019a9812044c4c888696fe8ae9ebfc9c&quot;,&quot;fill_align&quot;:&quot;cm&quot;,&quot;text_align&quot;:&quot;cm&quot;,&quot;text_direction&quot;:&quot;horizontal&quot;,&quot;chip_types&quot;:[&quot;header&quot;]},{&quot;fill_id&quot;:&quot;a4674e56a66a40bc8e1c4bbe660901b2&quot;,&quot;fill_align&quot;:&quot;cm&quot;,&quot;text_align&quot;:&quot;lm&quot;,&quot;text_direction&quot;:&quot;horizontal&quot;,&quot;chip_types&quot;:[&quot;text&quot;]}]]"/>
  <p:tag name="KSO_WM_CHIP_XID" val="5ef20ba6a491bb0086638aed"/>
  <p:tag name="KSO_WM_CHIP_GROUPID" val="5ef20ba6a491bb0086638aec"/>
  <p:tag name="KSO_WM_SLIDE_BK_DARK_LIGHT" val="2"/>
  <p:tag name="KSO_WM_SLIDE_BACKGROUND_TYPE" val="general"/>
  <p:tag name="KSO_WM_SLIDE_SUPPORT_FEATURE_TYPE" val="3"/>
  <p:tag name="KSO_WM_TEMPLATE_ASSEMBLE_XID" val="60656e7b4054ed1e2fb7f9b3"/>
  <p:tag name="KSO_WM_TEMPLATE_ASSEMBLE_GROUPID" val="60656e7b4054ed1e2fb7f9b3"/>
</p:tagLst>
</file>

<file path=ppt/tags/tag45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diagram20208621_1*a*1"/>
  <p:tag name="KSO_WM_TEMPLATE_CATEGORY" val="diagram"/>
  <p:tag name="KSO_WM_TEMPLATE_INDEX" val="2020862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ab3936cfdd684812816a90192146dfe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2be224ec78524ec6aa6c442169d1d142"/>
  <p:tag name="KSO_WM_UNIT_TEXT_FILL_FORE_SCHEMECOLOR_INDEX_BRIGHTNESS" val="0"/>
  <p:tag name="KSO_WM_UNIT_TEXT_FILL_FORE_SCHEMECOLOR_INDEX" val="13"/>
  <p:tag name="KSO_WM_UNIT_TEXT_FILL_TYPE" val="1"/>
  <p:tag name="KSO_WM_TEMPLATE_ASSEMBLE_XID" val="60656e7b4054ed1e2fb7f9b3"/>
  <p:tag name="KSO_WM_TEMPLATE_ASSEMBLE_GROUPID" val="60656e7b4054ed1e2fb7f9b3"/>
</p:tagLst>
</file>

<file path=ppt/tags/tag4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621_1*i*1"/>
  <p:tag name="KSO_WM_TEMPLATE_CATEGORY" val="diagram"/>
  <p:tag name="KSO_WM_TEMPLATE_INDEX" val="20208621"/>
  <p:tag name="KSO_WM_UNIT_LAYERLEVEL" val="1"/>
  <p:tag name="KSO_WM_TAG_VERSION" val="1.0"/>
  <p:tag name="KSO_WM_BEAUTIFY_FLAG" val="#wm#"/>
  <p:tag name="KSO_WM_UNIT_BLOCK" val="0"/>
  <p:tag name="KSO_WM_UNIT_SM_LIMIT_TYPE" val="2"/>
  <p:tag name="KSO_WM_UNIT_DECORATE_INFO" val="{&quot;DecorateInfoH&quot;:{&quot;IsAbs&quot;:true},&quot;DecorateInfoW&quot;:{&quot;IsAbs&quot;:true},&quot;DecorateInfoX&quot;:{&quot;IsAbs&quot;:true,&quot;Pos&quot;:1},&quot;DecorateInfoY&quot;:{&quot;IsAbs&quot;:true,&quot;Pos&quot;:1},&quot;ReferentInfo&quot;:{&quot;Id&quot;:&quot;39982bc560c14d6093288c68d3375cc3&quot;,&quot;X&quot;:{&quot;Pos&quot;:1},&quot;Y&quot;:{&quot;Pos&quot;:1}},&quot;whChangeMode&quot;:0}"/>
  <p:tag name="KSO_WM_UNIT_PLACING_PICTURE_MD4" val="0"/>
  <p:tag name="KSO_WM_UNIT_DEC_AREA_ID" val="4d7223d3d2d6446ca50273c0eadf8cf9"/>
  <p:tag name="KSO_WM_CHIP_GROUPID" val="5ef20ba6a491bb0086638aec"/>
  <p:tag name="KSO_WM_CHIP_XID" val="5ef20ba6a491bb0086638aed"/>
  <p:tag name="KSO_WM_UNIT_FILL_FORE_SCHEMECOLOR_INDEX_BRIGHTNESS" val="0"/>
  <p:tag name="KSO_WM_UNIT_FILL_FORE_SCHEMECOLOR_INDEX" val="14"/>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867"/>
  <p:tag name="KSO_WM_TEMPLATE_ASSEMBLE_XID" val="60656e7b4054ed1e2fb7f9b3"/>
  <p:tag name="KSO_WM_TEMPLATE_ASSEMBLE_GROUPID" val="60656e7b4054ed1e2fb7f9b3"/>
</p:tagLst>
</file>

<file path=ppt/tags/tag45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输入正文"/>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226_3*l_h_f*1_1_1"/>
  <p:tag name="KSO_WM_TEMPLATE_CATEGORY" val="diagram"/>
  <p:tag name="KSO_WM_TEMPLATE_INDEX" val="20219226"/>
  <p:tag name="KSO_WM_UNIT_LAYERLEVEL" val="1_1_1"/>
  <p:tag name="KSO_WM_TAG_VERSION" val="1.0"/>
  <p:tag name="KSO_WM_BEAUTIFY_FLAG" val="#wm#"/>
  <p:tag name="KSO_WM_CHIP_GROUPID" val="60b9e74765103b6cf1b28632"/>
  <p:tag name="KSO_WM_CHIP_XID" val="60b9e74765103b6cf1b28633"/>
  <p:tag name="KSO_WM_ASSEMBLE_CHIP_INDEX" val="c87ef67aad7d454f96c5141604b6517e"/>
  <p:tag name="KSO_WM_UNIT_TEXT_FILL_FORE_SCHEMECOLOR_INDEX_BRIGHTNESS" val="0.15"/>
  <p:tag name="KSO_WM_UNIT_TEXT_FILL_FORE_SCHEMECOLOR_INDEX" val="13"/>
  <p:tag name="KSO_WM_UNIT_TEXT_FILL_TYPE" val="1"/>
  <p:tag name="KSO_WM_UNIT_VALUE" val="4"/>
  <p:tag name="KSO_WM_UNIT_USESOURCEFORMAT_APPLY" val="1"/>
</p:tagLst>
</file>

<file path=ppt/tags/tag458.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输入正文"/>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226_3*l_h_f*1_2_1"/>
  <p:tag name="KSO_WM_TEMPLATE_CATEGORY" val="diagram"/>
  <p:tag name="KSO_WM_TEMPLATE_INDEX" val="20219226"/>
  <p:tag name="KSO_WM_UNIT_LAYERLEVEL" val="1_1_1"/>
  <p:tag name="KSO_WM_TAG_VERSION" val="1.0"/>
  <p:tag name="KSO_WM_BEAUTIFY_FLAG" val="#wm#"/>
  <p:tag name="KSO_WM_CHIP_GROUPID" val="60b9e74765103b6cf1b28632"/>
  <p:tag name="KSO_WM_CHIP_XID" val="60b9e74765103b6cf1b28633"/>
  <p:tag name="KSO_WM_ASSEMBLE_CHIP_INDEX" val="c87ef67aad7d454f96c5141604b6517e"/>
  <p:tag name="KSO_WM_UNIT_TEXT_FILL_FORE_SCHEMECOLOR_INDEX_BRIGHTNESS" val="0.15"/>
  <p:tag name="KSO_WM_UNIT_TEXT_FILL_FORE_SCHEMECOLOR_INDEX" val="13"/>
  <p:tag name="KSO_WM_UNIT_TEXT_FILL_TYPE" val="1"/>
  <p:tag name="KSO_WM_UNIT_VALUE" val="4"/>
  <p:tag name="KSO_WM_UNIT_USESOURCEFORMAT_APPLY" val="1"/>
</p:tagLst>
</file>

<file path=ppt/tags/tag45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输入正文"/>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226_3*l_h_f*1_3_1"/>
  <p:tag name="KSO_WM_TEMPLATE_CATEGORY" val="diagram"/>
  <p:tag name="KSO_WM_TEMPLATE_INDEX" val="20219226"/>
  <p:tag name="KSO_WM_UNIT_LAYERLEVEL" val="1_1_1"/>
  <p:tag name="KSO_WM_TAG_VERSION" val="1.0"/>
  <p:tag name="KSO_WM_BEAUTIFY_FLAG" val="#wm#"/>
  <p:tag name="KSO_WM_CHIP_GROUPID" val="60b9e74765103b6cf1b28632"/>
  <p:tag name="KSO_WM_CHIP_XID" val="60b9e74765103b6cf1b28633"/>
  <p:tag name="KSO_WM_ASSEMBLE_CHIP_INDEX" val="c87ef67aad7d454f96c5141604b6517e"/>
  <p:tag name="KSO_WM_UNIT_TEXT_FILL_FORE_SCHEMECOLOR_INDEX_BRIGHTNESS" val="0.15"/>
  <p:tag name="KSO_WM_UNIT_TEXT_FILL_FORE_SCHEMECOLOR_INDEX" val="13"/>
  <p:tag name="KSO_WM_UNIT_TEXT_FILL_TYPE" val="1"/>
  <p:tag name="KSO_WM_UNIT_VALUE" val="4"/>
  <p:tag name="KSO_WM_UNIT_USESOURCEFORMAT_APPLY" val="1"/>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0.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输入正文"/>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19226_3*l_h_f*1_4_1"/>
  <p:tag name="KSO_WM_TEMPLATE_CATEGORY" val="diagram"/>
  <p:tag name="KSO_WM_TEMPLATE_INDEX" val="20219226"/>
  <p:tag name="KSO_WM_UNIT_LAYERLEVEL" val="1_1_1"/>
  <p:tag name="KSO_WM_TAG_VERSION" val="1.0"/>
  <p:tag name="KSO_WM_BEAUTIFY_FLAG" val="#wm#"/>
  <p:tag name="KSO_WM_CHIP_GROUPID" val="60b9e74765103b6cf1b28632"/>
  <p:tag name="KSO_WM_CHIP_XID" val="60b9e74765103b6cf1b28633"/>
  <p:tag name="KSO_WM_ASSEMBLE_CHIP_INDEX" val="c87ef67aad7d454f96c5141604b6517e"/>
  <p:tag name="KSO_WM_UNIT_TEXT_FILL_FORE_SCHEMECOLOR_INDEX_BRIGHTNESS" val="0.15"/>
  <p:tag name="KSO_WM_UNIT_TEXT_FILL_FORE_SCHEMECOLOR_INDEX" val="13"/>
  <p:tag name="KSO_WM_UNIT_TEXT_FILL_TYPE" val="1"/>
  <p:tag name="KSO_WM_UNIT_VALUE" val="4"/>
  <p:tag name="KSO_WM_UNIT_USESOURCEFORMAT_APPLY" val="1"/>
</p:tagLst>
</file>

<file path=ppt/tags/tag4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2554"/>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444444448,&quot;topAbs&quot;:false,&quot;type&quot;:&quot;bottomTop&quot;},{&quot;bottom&quot;:0,&quot;bottomAbs&quot;:false,&quot;left&quot;:0,&quot;leftAbs&quot;:false,&quot;right&quot;:0,&quot;rightAbs&quot;:false,&quot;top&quot;:0,&quot;topAbs&quot;:false,&quot;type&quot;:&quot;general&quot;}],&quot;id&quot;:&quot;2022-11-17T17:36:38&quot;,&quot;maxSize&quot;:{&quot;size1&quot;:26.7},&quot;minSize&quot;:{&quot;size1&quot;:20},&quot;normalSize&quot;:{&quot;size1&quot;:20},&quot;subLayout&quot;:[{&quot;id&quot;:&quot;2022-11-17T17:36:38&quot;,&quot;margin&quot;:{&quot;bottom&quot;:0,&quot;left&quot;:1.6929999589920044,&quot;right&quot;:1.6929999589920044,&quot;top&quot;:1.6929999589920044},&quot;type&quot;:0},{&quot;id&quot;:&quot;2022-11-17T17:36:38&quot;,&quot;margin&quot;:{&quot;bottom&quot;:2.5399999618530273,&quot;left&quot;:2.5399999618530273,&quot;right&quot;:2.5399999618530273,&quot;top&quot;:2.117000102996826},&quot;type&quot;:0}],&quot;type&quot;:0}"/>
  <p:tag name="KSO_WM_SLIDE_BACKGROUND" val="[&quot;bottomTop&quot;,&quot;general&quot;]"/>
  <p:tag name="KSO_WM_SLIDE_RATIO" val="1.777778"/>
  <p:tag name="KSO_WM_SLIDE_ID" val="diagram20212554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91"/>
  <p:tag name="KSO_WM_SLIDE_POSITION" val="0*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862a40b1085942b3ac37b2627f08a9a8&quot;,&quot;fill_align&quot;:&quot;cm&quot;,&quot;chip_types&quot;:[&quot;diagram&quot;,&quot;pictext&quot;,&quot;text&quot;,&quot;picture&quot;,&quot;chart&quot;,&quot;table&quot;,&quot;video&quot;]}],[{&quot;text_align&quot;:&quot;ct&quot;,&quot;text_direction&quot;:&quot;horizontal&quot;,&quot;support_big_font&quot;:false,&quot;picture_toward&quot;:0,&quot;picture_dockside&quot;:[],&quot;fill_id&quot;:&quot;fbc1d1c81b9c4bca8f09873cfc4ac6db&quot;,&quot;fill_align&quot;:&quot;ct&quot;,&quot;chip_types&quot;:[&quot;header&quot;]},{&quot;text_align&quot;:&quot;lm&quot;,&quot;text_direction&quot;:&quot;horizontal&quot;,&quot;support_features&quot;:[&quot;collage&quot;,&quot;carousel&quot;],&quot;support_big_font&quot;:false,&quot;picture_toward&quot;:0,&quot;picture_dockside&quot;:[],&quot;fill_id&quot;:&quot;862a40b1085942b3ac37b2627f08a9a8&quot;,&quot;fill_align&quot;:&quot;cm&quot;,&quot;chip_types&quot;:[&quot;diagram&quot;,&quot;pictext&quot;,&quot;text&quot;,&quot;picture&quot;,&quot;chart&quot;,&quot;table&quot;,&quot;video&quot;]}]]"/>
  <p:tag name="KSO_WM_CHIP_GROUPID" val="5eda18a25860357932c55e72"/>
  <p:tag name="KSO_WM_CHIP_XID" val="5eda18ef5860357932c55e83"/>
  <p:tag name="KSO_WM_CHIP_DECFILLPROP" val="[]"/>
  <p:tag name="KSO_WM_SLIDE_BK_DARK_LIGHT" val="2"/>
  <p:tag name="KSO_WM_SLIDE_BACKGROUND_TYPE" val="bottomTop"/>
  <p:tag name="KSO_WM_SLIDE_SUPPORT_FEATURE_TYPE" val="3"/>
  <p:tag name="KSO_WM_TEMPLATE_ASSEMBLE_XID" val="637600a50c9383becde15bb7"/>
  <p:tag name="KSO_WM_TEMPLATE_ASSEMBLE_GROUPID" val="637600a50c9383becde15bb7"/>
</p:tagLst>
</file>

<file path=ppt/tags/tag4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2554_1*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2554"/>
  <p:tag name="KSO_WM_UNIT_VALUE" val="742"/>
  <p:tag name="KSO_WM_TEMPLATE_ASSEMBLE_XID" val="637600a50c9383becde15bb7"/>
  <p:tag name="KSO_WM_TEMPLATE_ASSEMBLE_GROUPID" val="637600a50c9383becde15bb7"/>
</p:tagLst>
</file>

<file path=ppt/tags/tag463.xml><?xml version="1.0" encoding="utf-8"?>
<p:tagLst xmlns:a="http://schemas.openxmlformats.org/drawingml/2006/main" xmlns:r="http://schemas.openxmlformats.org/officeDocument/2006/relationships" xmlns:p="http://schemas.openxmlformats.org/presentationml/2006/main">
  <p:tag name="KSO_WM_UNIT_BLOCK" val="0"/>
  <p:tag name="KSO_WM_UNIT_HIGHLIGHT" val="0"/>
  <p:tag name="KSO_WM_UNIT_COMPATIBLE" val="0"/>
  <p:tag name="KSO_WM_UNIT_DIAGRAM_ISNUMVISUAL" val="0"/>
  <p:tag name="KSO_WM_UNIT_DIAGRAM_ISREFERUNIT" val="0"/>
  <p:tag name="KSO_WM_UNIT_TYPE" val="i"/>
  <p:tag name="KSO_WM_UNIT_INDEX" val="2"/>
  <p:tag name="KSO_WM_UNIT_ID" val="diagram20212554_1*i*2"/>
  <p:tag name="KSO_WM_TEMPLATE_CATEGORY" val="diagram"/>
  <p:tag name="KSO_WM_TEMPLATE_INDEX" val="20212554"/>
  <p:tag name="KSO_WM_UNIT_LAYERLEVEL" val="1"/>
  <p:tag name="KSO_WM_TAG_VERSION" val="1.0"/>
  <p:tag name="KSO_WM_BEAUTIFY_FLAG" val="#wm#"/>
  <p:tag name="KSO_WM_CHIP_GROUPID" val="5eda18a25860357932c55e72"/>
  <p:tag name="KSO_WM_UNIT_SM_LIMIT_TYPE" val="2"/>
  <p:tag name="KSO_WM_UNIT_DECORATE_INFO" val="{&quot;DecorateInfoH&quot;:{&quot;IsAbs&quot;:false},&quot;DecorateInfoW&quot;:{&quot;IsAbs&quot;:false},&quot;DecorateInfoX&quot;:{&quot;IsAbs&quot;:false,&quot;Pos&quot;:1},&quot;DecorateInfoY&quot;:{&quot;IsAbs&quot;:false,&quot;Pos&quot;:1},&quot;ReferentInfo&quot;:{&quot;Id&quot;:&quot;87954b66e62149b6bb20f091f3010c8e&quot;,&quot;X&quot;:{&quot;Pos&quot;:1},&quot;Y&quot;:{&quot;Pos&quot;:1}},&quot;whChangeMode&quot;:0}"/>
  <p:tag name="KSO_WM_UNIT_DEC_AREA_ID" val="20fff01016c043e99cd2397da552d07b"/>
  <p:tag name="KSO_WM_CHIP_XID" val="5eda18ef5860357932c55e83"/>
  <p:tag name="KSO_WM_UNIT_FILL_FORE_SCHEMECOLOR_INDEX_BRIGHTNESS" val="0"/>
  <p:tag name="KSO_WM_UNIT_FILL_FORE_SCHEMECOLOR_INDEX" val="14"/>
  <p:tag name="KSO_WM_UNIT_FILL_TYPE" val="1"/>
  <p:tag name="KSO_WM_UNIT_SHADOW_SCHEMECOLOR_INDEX_BRIGHTNESS" val="0"/>
  <p:tag name="KSO_WM_UNIT_SHADOW_SCHEMECOLOR_INDEX" val="13"/>
  <p:tag name="KSO_WM_UNIT_VALUE" val="864"/>
  <p:tag name="KSO_WM_TEMPLATE_ASSEMBLE_XID" val="637600a50c9383becde15bb7"/>
  <p:tag name="KSO_WM_TEMPLATE_ASSEMBLE_GROUPID" val="637600a50c9383becde15bb7"/>
</p:tagLst>
</file>

<file path=ppt/tags/tag4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2554_1*a*1"/>
  <p:tag name="KSO_WM_TEMPLATE_CATEGORY" val="diagram"/>
  <p:tag name="KSO_WM_TEMPLATE_INDEX" val="20212554"/>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03d247568e14cdfbc344fad355954c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f18b02edb6df47ea90428c4124985fab"/>
  <p:tag name="KSO_WM_UNIT_TEXT_FILL_FORE_SCHEMECOLOR_INDEX_BRIGHTNESS" val="0"/>
  <p:tag name="KSO_WM_UNIT_TEXT_FILL_FORE_SCHEMECOLOR_INDEX" val="13"/>
  <p:tag name="KSO_WM_UNIT_TEXT_FILL_TYPE" val="1"/>
  <p:tag name="KSO_WM_TEMPLATE_ASSEMBLE_XID" val="637600a50c9383becde15bb7"/>
  <p:tag name="KSO_WM_TEMPLATE_ASSEMBLE_GROUPID" val="637600a50c9383becde15bb7"/>
</p:tagLst>
</file>

<file path=ppt/tags/tag4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9124_6*l_h_i*1_1_2"/>
  <p:tag name="KSO_WM_TEMPLATE_CATEGORY" val="diagram"/>
  <p:tag name="KSO_WM_TEMPLATE_INDEX" val="20219124"/>
  <p:tag name="KSO_WM_UNIT_LAYERLEVEL" val="1_1_1"/>
  <p:tag name="KSO_WM_TAG_VERSION" val="1.0"/>
  <p:tag name="KSO_WM_BEAUTIFY_FLAG" val="#wm#"/>
  <p:tag name="KSO_WM_UNIT_TYPE" val="l_h_i"/>
  <p:tag name="KSO_WM_UNIT_INDEX" val="1_1_2"/>
  <p:tag name="KSO_WM_CHIP_GROUPID" val="60b9e315d573a1aeab43bf4b"/>
  <p:tag name="KSO_WM_CHIP_XID" val="60b9e315d573a1aeab43bf4c"/>
  <p:tag name="KSO_WM_ASSEMBLE_CHIP_INDEX" val="9336eba36dfa4184a68954e0e533f12b"/>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4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9124_6*l_h_i*1_1_1"/>
  <p:tag name="KSO_WM_TEMPLATE_CATEGORY" val="diagram"/>
  <p:tag name="KSO_WM_TEMPLATE_INDEX" val="20219124"/>
  <p:tag name="KSO_WM_UNIT_LAYERLEVEL" val="1_1_1"/>
  <p:tag name="KSO_WM_TAG_VERSION" val="1.0"/>
  <p:tag name="KSO_WM_BEAUTIFY_FLAG" val="#wm#"/>
  <p:tag name="KSO_WM_UNIT_TYPE" val="l_h_i"/>
  <p:tag name="KSO_WM_UNIT_INDEX" val="1_1_1"/>
  <p:tag name="KSO_WM_CHIP_GROUPID" val="60b9e315d573a1aeab43bf4b"/>
  <p:tag name="KSO_WM_CHIP_XID" val="60b9e315d573a1aeab43bf4c"/>
  <p:tag name="KSO_WM_ASSEMBLE_CHIP_INDEX" val="9336eba36dfa4184a68954e0e533f12b"/>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4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9124_6*l_h_f*1_1_1"/>
  <p:tag name="KSO_WM_TEMPLATE_CATEGORY" val="diagram"/>
  <p:tag name="KSO_WM_TEMPLATE_INDEX" val="20219124"/>
  <p:tag name="KSO_WM_UNIT_LAYERLEVEL" val="1_1_1"/>
  <p:tag name="KSO_WM_TAG_VERSION" val="1.0"/>
  <p:tag name="KSO_WM_BEAUTIFY_FLAG" val="#wm#"/>
  <p:tag name="KSO_WM_UNIT_SUBTYPE" val="a"/>
  <p:tag name="KSO_WM_UNIT_NOCLEAR" val="0"/>
  <p:tag name="KSO_WM_UNIT_TYPE" val="l_h_f"/>
  <p:tag name="KSO_WM_UNIT_INDEX" val="1_1_1"/>
  <p:tag name="KSO_WM_UNIT_PRESET_TEXT" val="单击此处输入你的正文，文字是您思想的提炼"/>
  <p:tag name="KSO_WM_UNIT_VALUE" val="46"/>
  <p:tag name="KSO_WM_CHIP_GROUPID" val="60b9e315d573a1aeab43bf4b"/>
  <p:tag name="KSO_WM_CHIP_XID" val="60b9e315d573a1aeab43bf4c"/>
  <p:tag name="KSO_WM_ASSEMBLE_CHIP_INDEX" val="9336eba36dfa4184a68954e0e533f12b"/>
  <p:tag name="KSO_WM_UNIT_TEXT_FILL_FORE_SCHEMECOLOR_INDEX_BRIGHTNESS" val="0.25"/>
  <p:tag name="KSO_WM_UNIT_TEXT_FILL_FORE_SCHEMECOLOR_INDEX" val="13"/>
  <p:tag name="KSO_WM_UNIT_TEXT_FILL_TYPE" val="1"/>
  <p:tag name="KSO_WM_UNIT_USESOURCEFORMAT_APPLY" val="1"/>
</p:tagLst>
</file>

<file path=ppt/tags/tag4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9124_6*l_h_i*1_2_2"/>
  <p:tag name="KSO_WM_TEMPLATE_CATEGORY" val="diagram"/>
  <p:tag name="KSO_WM_TEMPLATE_INDEX" val="20219124"/>
  <p:tag name="KSO_WM_UNIT_LAYERLEVEL" val="1_1_1"/>
  <p:tag name="KSO_WM_TAG_VERSION" val="1.0"/>
  <p:tag name="KSO_WM_BEAUTIFY_FLAG" val="#wm#"/>
  <p:tag name="KSO_WM_UNIT_TYPE" val="l_h_i"/>
  <p:tag name="KSO_WM_UNIT_INDEX" val="1_2_2"/>
  <p:tag name="KSO_WM_CHIP_GROUPID" val="60b9e315d573a1aeab43bf4b"/>
  <p:tag name="KSO_WM_CHIP_XID" val="60b9e315d573a1aeab43bf4c"/>
  <p:tag name="KSO_WM_ASSEMBLE_CHIP_INDEX" val="9336eba36dfa4184a68954e0e533f12b"/>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4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9124_6*l_h_i*1_2_1"/>
  <p:tag name="KSO_WM_TEMPLATE_CATEGORY" val="diagram"/>
  <p:tag name="KSO_WM_TEMPLATE_INDEX" val="20219124"/>
  <p:tag name="KSO_WM_UNIT_LAYERLEVEL" val="1_1_1"/>
  <p:tag name="KSO_WM_TAG_VERSION" val="1.0"/>
  <p:tag name="KSO_WM_BEAUTIFY_FLAG" val="#wm#"/>
  <p:tag name="KSO_WM_UNIT_TYPE" val="l_h_i"/>
  <p:tag name="KSO_WM_UNIT_INDEX" val="1_2_1"/>
  <p:tag name="KSO_WM_CHIP_GROUPID" val="60b9e315d573a1aeab43bf4b"/>
  <p:tag name="KSO_WM_CHIP_XID" val="60b9e315d573a1aeab43bf4c"/>
  <p:tag name="KSO_WM_ASSEMBLE_CHIP_INDEX" val="9336eba36dfa4184a68954e0e533f12b"/>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9124_6*l_h_f*1_2_1"/>
  <p:tag name="KSO_WM_TEMPLATE_CATEGORY" val="diagram"/>
  <p:tag name="KSO_WM_TEMPLATE_INDEX" val="20219124"/>
  <p:tag name="KSO_WM_UNIT_LAYERLEVEL" val="1_1_1"/>
  <p:tag name="KSO_WM_TAG_VERSION" val="1.0"/>
  <p:tag name="KSO_WM_BEAUTIFY_FLAG" val="#wm#"/>
  <p:tag name="KSO_WM_UNIT_SUBTYPE" val="a"/>
  <p:tag name="KSO_WM_UNIT_NOCLEAR" val="0"/>
  <p:tag name="KSO_WM_UNIT_TYPE" val="l_h_f"/>
  <p:tag name="KSO_WM_UNIT_INDEX" val="1_2_1"/>
  <p:tag name="KSO_WM_UNIT_PRESET_TEXT" val="单击此处输入你的正文，文字是您思想的提炼"/>
  <p:tag name="KSO_WM_UNIT_VALUE" val="46"/>
  <p:tag name="KSO_WM_CHIP_GROUPID" val="60b9e315d573a1aeab43bf4b"/>
  <p:tag name="KSO_WM_CHIP_XID" val="60b9e315d573a1aeab43bf4c"/>
  <p:tag name="KSO_WM_ASSEMBLE_CHIP_INDEX" val="9336eba36dfa4184a68954e0e533f12b"/>
  <p:tag name="KSO_WM_UNIT_TEXT_FILL_FORE_SCHEMECOLOR_INDEX_BRIGHTNESS" val="0.25"/>
  <p:tag name="KSO_WM_UNIT_TEXT_FILL_FORE_SCHEMECOLOR_INDEX" val="13"/>
  <p:tag name="KSO_WM_UNIT_TEXT_FILL_TYPE" val="1"/>
  <p:tag name="KSO_WM_UNIT_USESOURCEFORMAT_APPLY" val="1"/>
</p:tagLst>
</file>

<file path=ppt/tags/tag4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9124_6*l_h_i*1_3_2"/>
  <p:tag name="KSO_WM_TEMPLATE_CATEGORY" val="diagram"/>
  <p:tag name="KSO_WM_TEMPLATE_INDEX" val="20219124"/>
  <p:tag name="KSO_WM_UNIT_LAYERLEVEL" val="1_1_1"/>
  <p:tag name="KSO_WM_TAG_VERSION" val="1.0"/>
  <p:tag name="KSO_WM_BEAUTIFY_FLAG" val="#wm#"/>
  <p:tag name="KSO_WM_UNIT_TYPE" val="l_h_i"/>
  <p:tag name="KSO_WM_UNIT_INDEX" val="1_3_2"/>
  <p:tag name="KSO_WM_CHIP_GROUPID" val="60b9e315d573a1aeab43bf4b"/>
  <p:tag name="KSO_WM_CHIP_XID" val="60b9e315d573a1aeab43bf4c"/>
  <p:tag name="KSO_WM_ASSEMBLE_CHIP_INDEX" val="9336eba36dfa4184a68954e0e533f12b"/>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4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9124_6*l_h_i*1_3_1"/>
  <p:tag name="KSO_WM_TEMPLATE_CATEGORY" val="diagram"/>
  <p:tag name="KSO_WM_TEMPLATE_INDEX" val="20219124"/>
  <p:tag name="KSO_WM_UNIT_LAYERLEVEL" val="1_1_1"/>
  <p:tag name="KSO_WM_TAG_VERSION" val="1.0"/>
  <p:tag name="KSO_WM_BEAUTIFY_FLAG" val="#wm#"/>
  <p:tag name="KSO_WM_UNIT_TYPE" val="l_h_i"/>
  <p:tag name="KSO_WM_UNIT_INDEX" val="1_3_1"/>
  <p:tag name="KSO_WM_CHIP_GROUPID" val="60b9e315d573a1aeab43bf4b"/>
  <p:tag name="KSO_WM_CHIP_XID" val="60b9e315d573a1aeab43bf4c"/>
  <p:tag name="KSO_WM_ASSEMBLE_CHIP_INDEX" val="9336eba36dfa4184a68954e0e533f12b"/>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4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9124_6*l_h_f*1_3_1"/>
  <p:tag name="KSO_WM_TEMPLATE_CATEGORY" val="diagram"/>
  <p:tag name="KSO_WM_TEMPLATE_INDEX" val="20219124"/>
  <p:tag name="KSO_WM_UNIT_LAYERLEVEL" val="1_1_1"/>
  <p:tag name="KSO_WM_TAG_VERSION" val="1.0"/>
  <p:tag name="KSO_WM_BEAUTIFY_FLAG" val="#wm#"/>
  <p:tag name="KSO_WM_UNIT_SUBTYPE" val="a"/>
  <p:tag name="KSO_WM_UNIT_NOCLEAR" val="0"/>
  <p:tag name="KSO_WM_UNIT_TYPE" val="l_h_f"/>
  <p:tag name="KSO_WM_UNIT_INDEX" val="1_3_1"/>
  <p:tag name="KSO_WM_UNIT_PRESET_TEXT" val="单击此处输入你的正文，文字是您思想的提炼"/>
  <p:tag name="KSO_WM_UNIT_VALUE" val="46"/>
  <p:tag name="KSO_WM_CHIP_GROUPID" val="60b9e315d573a1aeab43bf4b"/>
  <p:tag name="KSO_WM_CHIP_XID" val="60b9e315d573a1aeab43bf4c"/>
  <p:tag name="KSO_WM_ASSEMBLE_CHIP_INDEX" val="9336eba36dfa4184a68954e0e533f12b"/>
  <p:tag name="KSO_WM_UNIT_TEXT_FILL_FORE_SCHEMECOLOR_INDEX_BRIGHTNESS" val="0.25"/>
  <p:tag name="KSO_WM_UNIT_TEXT_FILL_FORE_SCHEMECOLOR_INDEX" val="13"/>
  <p:tag name="KSO_WM_UNIT_TEXT_FILL_TYPE" val="1"/>
  <p:tag name="KSO_WM_UNIT_USESOURCEFORMAT_APPLY" val="1"/>
</p:tagLst>
</file>

<file path=ppt/tags/tag4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9124_6*l_h_i*1_4_2"/>
  <p:tag name="KSO_WM_TEMPLATE_CATEGORY" val="diagram"/>
  <p:tag name="KSO_WM_TEMPLATE_INDEX" val="20219124"/>
  <p:tag name="KSO_WM_UNIT_LAYERLEVEL" val="1_1_1"/>
  <p:tag name="KSO_WM_TAG_VERSION" val="1.0"/>
  <p:tag name="KSO_WM_BEAUTIFY_FLAG" val="#wm#"/>
  <p:tag name="KSO_WM_UNIT_TYPE" val="l_h_i"/>
  <p:tag name="KSO_WM_UNIT_INDEX" val="1_4_2"/>
  <p:tag name="KSO_WM_CHIP_GROUPID" val="60b9e315d573a1aeab43bf4b"/>
  <p:tag name="KSO_WM_CHIP_XID" val="60b9e315d573a1aeab43bf4c"/>
  <p:tag name="KSO_WM_ASSEMBLE_CHIP_INDEX" val="9336eba36dfa4184a68954e0e533f12b"/>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4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9124_6*l_h_i*1_4_1"/>
  <p:tag name="KSO_WM_TEMPLATE_CATEGORY" val="diagram"/>
  <p:tag name="KSO_WM_TEMPLATE_INDEX" val="20219124"/>
  <p:tag name="KSO_WM_UNIT_LAYERLEVEL" val="1_1_1"/>
  <p:tag name="KSO_WM_TAG_VERSION" val="1.0"/>
  <p:tag name="KSO_WM_BEAUTIFY_FLAG" val="#wm#"/>
  <p:tag name="KSO_WM_UNIT_TYPE" val="l_h_i"/>
  <p:tag name="KSO_WM_UNIT_INDEX" val="1_4_1"/>
  <p:tag name="KSO_WM_CHIP_GROUPID" val="60b9e315d573a1aeab43bf4b"/>
  <p:tag name="KSO_WM_CHIP_XID" val="60b9e315d573a1aeab43bf4c"/>
  <p:tag name="KSO_WM_ASSEMBLE_CHIP_INDEX" val="9336eba36dfa4184a68954e0e533f12b"/>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4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9124_6*l_h_f*1_4_1"/>
  <p:tag name="KSO_WM_TEMPLATE_CATEGORY" val="diagram"/>
  <p:tag name="KSO_WM_TEMPLATE_INDEX" val="20219124"/>
  <p:tag name="KSO_WM_UNIT_LAYERLEVEL" val="1_1_1"/>
  <p:tag name="KSO_WM_TAG_VERSION" val="1.0"/>
  <p:tag name="KSO_WM_BEAUTIFY_FLAG" val="#wm#"/>
  <p:tag name="KSO_WM_UNIT_SUBTYPE" val="a"/>
  <p:tag name="KSO_WM_UNIT_NOCLEAR" val="0"/>
  <p:tag name="KSO_WM_UNIT_TYPE" val="l_h_f"/>
  <p:tag name="KSO_WM_UNIT_INDEX" val="1_4_1"/>
  <p:tag name="KSO_WM_UNIT_PRESET_TEXT" val="单击此处输入你的正文，文字是您思想的提炼"/>
  <p:tag name="KSO_WM_UNIT_VALUE" val="46"/>
  <p:tag name="KSO_WM_CHIP_GROUPID" val="60b9e315d573a1aeab43bf4b"/>
  <p:tag name="KSO_WM_CHIP_XID" val="60b9e315d573a1aeab43bf4c"/>
  <p:tag name="KSO_WM_ASSEMBLE_CHIP_INDEX" val="9336eba36dfa4184a68954e0e533f12b"/>
  <p:tag name="KSO_WM_UNIT_TEXT_FILL_FORE_SCHEMECOLOR_INDEX_BRIGHTNESS" val="0.25"/>
  <p:tag name="KSO_WM_UNIT_TEXT_FILL_FORE_SCHEMECOLOR_INDEX" val="13"/>
  <p:tag name="KSO_WM_UNIT_TEXT_FILL_TYPE" val="1"/>
  <p:tag name="KSO_WM_UNIT_USESOURCEFORMAT_APPLY" val="1"/>
</p:tagLst>
</file>

<file path=ppt/tags/tag4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9124_6*l_h_i*1_5_2"/>
  <p:tag name="KSO_WM_TEMPLATE_CATEGORY" val="diagram"/>
  <p:tag name="KSO_WM_TEMPLATE_INDEX" val="20219124"/>
  <p:tag name="KSO_WM_UNIT_LAYERLEVEL" val="1_1_1"/>
  <p:tag name="KSO_WM_TAG_VERSION" val="1.0"/>
  <p:tag name="KSO_WM_BEAUTIFY_FLAG" val="#wm#"/>
  <p:tag name="KSO_WM_UNIT_TYPE" val="l_h_i"/>
  <p:tag name="KSO_WM_UNIT_INDEX" val="1_5_2"/>
  <p:tag name="KSO_WM_CHIP_GROUPID" val="60b9e315d573a1aeab43bf4b"/>
  <p:tag name="KSO_WM_CHIP_XID" val="60b9e315d573a1aeab43bf4c"/>
  <p:tag name="KSO_WM_ASSEMBLE_CHIP_INDEX" val="9336eba36dfa4184a68954e0e533f12b"/>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4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9124_6*l_h_i*1_5_1"/>
  <p:tag name="KSO_WM_TEMPLATE_CATEGORY" val="diagram"/>
  <p:tag name="KSO_WM_TEMPLATE_INDEX" val="20219124"/>
  <p:tag name="KSO_WM_UNIT_LAYERLEVEL" val="1_1_1"/>
  <p:tag name="KSO_WM_TAG_VERSION" val="1.0"/>
  <p:tag name="KSO_WM_BEAUTIFY_FLAG" val="#wm#"/>
  <p:tag name="KSO_WM_UNIT_TYPE" val="l_h_i"/>
  <p:tag name="KSO_WM_UNIT_INDEX" val="1_5_1"/>
  <p:tag name="KSO_WM_CHIP_GROUPID" val="60b9e315d573a1aeab43bf4b"/>
  <p:tag name="KSO_WM_CHIP_XID" val="60b9e315d573a1aeab43bf4c"/>
  <p:tag name="KSO_WM_ASSEMBLE_CHIP_INDEX" val="9336eba36dfa4184a68954e0e533f12b"/>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4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9124_6*l_h_f*1_5_1"/>
  <p:tag name="KSO_WM_TEMPLATE_CATEGORY" val="diagram"/>
  <p:tag name="KSO_WM_TEMPLATE_INDEX" val="20219124"/>
  <p:tag name="KSO_WM_UNIT_LAYERLEVEL" val="1_1_1"/>
  <p:tag name="KSO_WM_TAG_VERSION" val="1.0"/>
  <p:tag name="KSO_WM_BEAUTIFY_FLAG" val="#wm#"/>
  <p:tag name="KSO_WM_UNIT_SUBTYPE" val="a"/>
  <p:tag name="KSO_WM_UNIT_NOCLEAR" val="0"/>
  <p:tag name="KSO_WM_UNIT_TYPE" val="l_h_f"/>
  <p:tag name="KSO_WM_UNIT_INDEX" val="1_5_1"/>
  <p:tag name="KSO_WM_UNIT_PRESET_TEXT" val="单击此处输入你的正文，文字是您思想的提炼"/>
  <p:tag name="KSO_WM_UNIT_VALUE" val="46"/>
  <p:tag name="KSO_WM_CHIP_GROUPID" val="60b9e315d573a1aeab43bf4b"/>
  <p:tag name="KSO_WM_CHIP_XID" val="60b9e315d573a1aeab43bf4c"/>
  <p:tag name="KSO_WM_ASSEMBLE_CHIP_INDEX" val="9336eba36dfa4184a68954e0e533f12b"/>
  <p:tag name="KSO_WM_UNIT_TEXT_FILL_FORE_SCHEMECOLOR_INDEX_BRIGHTNESS" val="0.25"/>
  <p:tag name="KSO_WM_UNIT_TEXT_FILL_FORE_SCHEMECOLOR_INDEX" val="13"/>
  <p:tag name="KSO_WM_UNIT_TEXT_FILL_TYPE" val="1"/>
  <p:tag name="KSO_WM_UNIT_USESOURCEFORMAT_APPLY" val="1"/>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9124_6*l_h_i*1_6_2"/>
  <p:tag name="KSO_WM_TEMPLATE_CATEGORY" val="diagram"/>
  <p:tag name="KSO_WM_TEMPLATE_INDEX" val="20219124"/>
  <p:tag name="KSO_WM_UNIT_LAYERLEVEL" val="1_1_1"/>
  <p:tag name="KSO_WM_TAG_VERSION" val="1.0"/>
  <p:tag name="KSO_WM_BEAUTIFY_FLAG" val="#wm#"/>
  <p:tag name="KSO_WM_UNIT_TYPE" val="l_h_i"/>
  <p:tag name="KSO_WM_UNIT_INDEX" val="1_6_2"/>
  <p:tag name="KSO_WM_CHIP_GROUPID" val="60b9e315d573a1aeab43bf4b"/>
  <p:tag name="KSO_WM_CHIP_XID" val="60b9e315d573a1aeab43bf4c"/>
  <p:tag name="KSO_WM_ASSEMBLE_CHIP_INDEX" val="9336eba36dfa4184a68954e0e533f12b"/>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4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9124_6*l_h_i*1_6_1"/>
  <p:tag name="KSO_WM_TEMPLATE_CATEGORY" val="diagram"/>
  <p:tag name="KSO_WM_TEMPLATE_INDEX" val="20219124"/>
  <p:tag name="KSO_WM_UNIT_LAYERLEVEL" val="1_1_1"/>
  <p:tag name="KSO_WM_TAG_VERSION" val="1.0"/>
  <p:tag name="KSO_WM_BEAUTIFY_FLAG" val="#wm#"/>
  <p:tag name="KSO_WM_UNIT_TYPE" val="l_h_i"/>
  <p:tag name="KSO_WM_UNIT_INDEX" val="1_6_1"/>
  <p:tag name="KSO_WM_CHIP_GROUPID" val="60b9e315d573a1aeab43bf4b"/>
  <p:tag name="KSO_WM_CHIP_XID" val="60b9e315d573a1aeab43bf4c"/>
  <p:tag name="KSO_WM_ASSEMBLE_CHIP_INDEX" val="9336eba36dfa4184a68954e0e533f12b"/>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4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9124_6*l_h_f*1_6_1"/>
  <p:tag name="KSO_WM_TEMPLATE_CATEGORY" val="diagram"/>
  <p:tag name="KSO_WM_TEMPLATE_INDEX" val="20219124"/>
  <p:tag name="KSO_WM_UNIT_LAYERLEVEL" val="1_1_1"/>
  <p:tag name="KSO_WM_TAG_VERSION" val="1.0"/>
  <p:tag name="KSO_WM_BEAUTIFY_FLAG" val="#wm#"/>
  <p:tag name="KSO_WM_UNIT_SUBTYPE" val="a"/>
  <p:tag name="KSO_WM_UNIT_NOCLEAR" val="0"/>
  <p:tag name="KSO_WM_UNIT_TYPE" val="l_h_f"/>
  <p:tag name="KSO_WM_UNIT_INDEX" val="1_6_1"/>
  <p:tag name="KSO_WM_UNIT_PRESET_TEXT" val="单击此处输入你的正文，文字是您思想的提炼"/>
  <p:tag name="KSO_WM_UNIT_VALUE" val="46"/>
  <p:tag name="KSO_WM_CHIP_GROUPID" val="60b9e315d573a1aeab43bf4b"/>
  <p:tag name="KSO_WM_CHIP_XID" val="60b9e315d573a1aeab43bf4c"/>
  <p:tag name="KSO_WM_ASSEMBLE_CHIP_INDEX" val="9336eba36dfa4184a68954e0e533f12b"/>
  <p:tag name="KSO_WM_UNIT_TEXT_FILL_FORE_SCHEMECOLOR_INDEX_BRIGHTNESS" val="0.25"/>
  <p:tag name="KSO_WM_UNIT_TEXT_FILL_FORE_SCHEMECOLOR_INDEX" val="13"/>
  <p:tag name="KSO_WM_UNIT_TEXT_FILL_TYPE" val="1"/>
  <p:tag name="KSO_WM_UNIT_USESOURCEFORMAT_APPLY" val="1"/>
</p:tagLst>
</file>

<file path=ppt/tags/tag4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9124_6*l_h_i*1_7_2"/>
  <p:tag name="KSO_WM_TEMPLATE_CATEGORY" val="diagram"/>
  <p:tag name="KSO_WM_TEMPLATE_INDEX" val="20219124"/>
  <p:tag name="KSO_WM_UNIT_LAYERLEVEL" val="1_1_1"/>
  <p:tag name="KSO_WM_TAG_VERSION" val="1.0"/>
  <p:tag name="KSO_WM_BEAUTIFY_FLAG" val="#wm#"/>
  <p:tag name="KSO_WM_UNIT_TYPE" val="l_h_i"/>
  <p:tag name="KSO_WM_UNIT_INDEX" val="1_7_2"/>
  <p:tag name="KSO_WM_CHIP_GROUPID" val="60b9e315d573a1aeab43bf4b"/>
  <p:tag name="KSO_WM_CHIP_XID" val="60b9e315d573a1aeab43bf4c"/>
  <p:tag name="KSO_WM_ASSEMBLE_CHIP_INDEX" val="9336eba36dfa4184a68954e0e533f12b"/>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4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9124_6*l_h_i*1_7_1"/>
  <p:tag name="KSO_WM_TEMPLATE_CATEGORY" val="diagram"/>
  <p:tag name="KSO_WM_TEMPLATE_INDEX" val="20219124"/>
  <p:tag name="KSO_WM_UNIT_LAYERLEVEL" val="1_1_1"/>
  <p:tag name="KSO_WM_TAG_VERSION" val="1.0"/>
  <p:tag name="KSO_WM_BEAUTIFY_FLAG" val="#wm#"/>
  <p:tag name="KSO_WM_UNIT_TYPE" val="l_h_i"/>
  <p:tag name="KSO_WM_UNIT_INDEX" val="1_7_1"/>
  <p:tag name="KSO_WM_CHIP_GROUPID" val="60b9e315d573a1aeab43bf4b"/>
  <p:tag name="KSO_WM_CHIP_XID" val="60b9e315d573a1aeab43bf4c"/>
  <p:tag name="KSO_WM_ASSEMBLE_CHIP_INDEX" val="9336eba36dfa4184a68954e0e533f12b"/>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4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9124_6*l_h_f*1_7_1"/>
  <p:tag name="KSO_WM_TEMPLATE_CATEGORY" val="diagram"/>
  <p:tag name="KSO_WM_TEMPLATE_INDEX" val="20219124"/>
  <p:tag name="KSO_WM_UNIT_LAYERLEVEL" val="1_1_1"/>
  <p:tag name="KSO_WM_TAG_VERSION" val="1.0"/>
  <p:tag name="KSO_WM_BEAUTIFY_FLAG" val="#wm#"/>
  <p:tag name="KSO_WM_UNIT_SUBTYPE" val="a"/>
  <p:tag name="KSO_WM_UNIT_NOCLEAR" val="0"/>
  <p:tag name="KSO_WM_UNIT_TYPE" val="l_h_f"/>
  <p:tag name="KSO_WM_UNIT_INDEX" val="1_7_1"/>
  <p:tag name="KSO_WM_UNIT_PRESET_TEXT" val="单击此处输入你的正文，文字是您思想的提炼"/>
  <p:tag name="KSO_WM_UNIT_VALUE" val="46"/>
  <p:tag name="KSO_WM_CHIP_GROUPID" val="60b9e315d573a1aeab43bf4b"/>
  <p:tag name="KSO_WM_CHIP_XID" val="60b9e315d573a1aeab43bf4c"/>
  <p:tag name="KSO_WM_ASSEMBLE_CHIP_INDEX" val="9336eba36dfa4184a68954e0e533f12b"/>
  <p:tag name="KSO_WM_UNIT_TEXT_FILL_FORE_SCHEMECOLOR_INDEX_BRIGHTNESS" val="0.25"/>
  <p:tag name="KSO_WM_UNIT_TEXT_FILL_FORE_SCHEMECOLOR_INDEX" val="13"/>
  <p:tag name="KSO_WM_UNIT_TEXT_FILL_TYPE" val="1"/>
  <p:tag name="KSO_WM_UNIT_USESOURCEFORMAT_APPLY" val="1"/>
</p:tagLst>
</file>

<file path=ppt/tags/tag4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333"/>
  <p:tag name="KSO_WM_SLIDE_ID" val="diagram2021733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31*525"/>
  <p:tag name="KSO_WM_SLIDE_POSITION" val="14*0"/>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6:20:16&quot;,&quot;maxSize&quot;:{&quot;size1&quot;:57.9},&quot;minSize&quot;:{&quot;size1&quot;:42.4},&quot;normalSize&quot;:{&quot;size1&quot;:42.40018518518517},&quot;subLayout&quot;:[{&quot;id&quot;:&quot;2021-04-01T16:20:16&quot;,&quot;margin&quot;:{&quot;bottom&quot;:0.02600000612437725,&quot;left&quot;:5.512000560760498,&quot;right&quot;:5.508999824523926,&quot;top&quot;:5.079999923706055},&quot;type&quot;:0},{&quot;id&quot;:&quot;2021-04-01T16:20:16&quot;,&quot;margin&quot;:{&quot;bottom&quot;:4.2330002784729,&quot;left&quot;:5.512000560760498,&quot;right&quot;:5.508999824523926,&quot;top&quot;:0.8199999928474426},&quot;type&quot;:0}],&quot;type&quot;:0}"/>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d038d74d383dce341666dc"/>
  <p:tag name="KSO_WM_CHIP_FILLPROP" val="[[{&quot;text_align&quot;:&quot;cb&quot;,&quot;text_direction&quot;:&quot;horizontal&quot;,&quot;support_big_font&quot;:true,&quot;picture_toward&quot;:0,&quot;picture_dockside&quot;:[],&quot;fill_id&quot;:&quot;927764497d3b4a21a3842aeaad3a6fb2&quot;,&quot;fill_align&quot;:&quot;cm&quot;,&quot;chip_types&quot;:[&quot;text&quot;,&quot;header&quot;]},{&quot;text_align&quot;:&quot;ct&quot;,&quot;text_direction&quot;:&quot;horizontal&quot;,&quot;support_big_font&quot;:false,&quot;picture_toward&quot;:0,&quot;picture_dockside&quot;:[],&quot;fill_id&quot;:&quot;06d7a8186c1b4495933661b3008afc16&quot;,&quot;fill_align&quot;:&quot;cm&quot;,&quot;chip_types&quot;:[&quot;text&quot;]}]]"/>
  <p:tag name="KSO_WM_CHIP_DECFILLPROP" val="[]"/>
  <p:tag name="KSO_WM_CHIP_GROUPID" val="5ef325c7c6295c63c1a2e107"/>
  <p:tag name="KSO_WM_SLIDE_BK_DARK_LIGHT" val="2"/>
  <p:tag name="KSO_WM_SLIDE_BACKGROUND_TYPE" val="general"/>
  <p:tag name="KSO_WM_SLIDE_SUPPORT_FEATURE_TYPE" val="0"/>
  <p:tag name="KSO_WM_TEMPLATE_ASSEMBLE_XID" val="6065707d4054ed1e2fb8164c"/>
  <p:tag name="KSO_WM_TEMPLATE_ASSEMBLE_GROUPID" val="6065707d4054ed1e2fb8164c"/>
</p:tagLst>
</file>

<file path=ppt/tags/tag48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17333_1*a*1"/>
  <p:tag name="KSO_WM_TEMPLATE_CATEGORY" val="diagram"/>
  <p:tag name="KSO_WM_TEMPLATE_INDEX" val="20217333"/>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eb4061d39a4b4e9d9fcc920577d6db2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84b70c0e35249438bee4879f0720c80"/>
  <p:tag name="KSO_WM_UNIT_SUPPORT_BIG_FONT" val="1"/>
  <p:tag name="KSO_WM_UNIT_TEXT_FILL_FORE_SCHEMECOLOR_INDEX_BRIGHTNESS" val="0"/>
  <p:tag name="KSO_WM_UNIT_TEXT_FILL_FORE_SCHEMECOLOR_INDEX" val="13"/>
  <p:tag name="KSO_WM_UNIT_TEXT_FILL_TYPE" val="1"/>
  <p:tag name="KSO_WM_TEMPLATE_ASSEMBLE_XID" val="6065707d4054ed1e2fb8164c"/>
  <p:tag name="KSO_WM_TEMPLATE_ASSEMBLE_GROUPID" val="6065707d4054ed1e2fb8164c"/>
</p:tagLst>
</file>

<file path=ppt/tags/tag488.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333_1*f*1"/>
  <p:tag name="KSO_WM_TEMPLATE_CATEGORY" val="diagram"/>
  <p:tag name="KSO_WM_TEMPLATE_INDEX" val="20217333"/>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d5a59d4f04144412b13b4c6ae9a83c0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1e8e49c27db4b24b3c65c780480e6e7"/>
  <p:tag name="KSO_WM_UNIT_TEXT_FILL_FORE_SCHEMECOLOR_INDEX_BRIGHTNESS" val="0.25"/>
  <p:tag name="KSO_WM_UNIT_TEXT_FILL_FORE_SCHEMECOLOR_INDEX" val="13"/>
  <p:tag name="KSO_WM_UNIT_TEXT_FILL_TYPE" val="1"/>
  <p:tag name="KSO_WM_TEMPLATE_ASSEMBLE_XID" val="6065707d4054ed1e2fb8164c"/>
  <p:tag name="KSO_WM_TEMPLATE_ASSEMBLE_GROUPID" val="6065707d4054ed1e2fb8164c"/>
</p:tagLst>
</file>

<file path=ppt/tags/tag4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333_1*i*1"/>
  <p:tag name="KSO_WM_TEMPLATE_CATEGORY" val="diagram"/>
  <p:tag name="KSO_WM_TEMPLATE_INDEX" val="20217333"/>
  <p:tag name="KSO_WM_UNIT_LAYERLEVEL" val="1"/>
  <p:tag name="KSO_WM_TAG_VERSION" val="1.0"/>
  <p:tag name="KSO_WM_BEAUTIFY_FLAG" val="#wm#"/>
  <p:tag name="KSO_WM_UNIT_BLOCK" val="0"/>
  <p:tag name="KSO_WM_UNIT_SM_LIMIT_TYPE" val="0"/>
  <p:tag name="KSO_WM_UNIT_DEC_AREA_ID" val="91a89d1f2a9c4d69b8e7c537fb5ab892"/>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5ef325c7c6295c63c1a2e107"/>
  <p:tag name="KSO_WM_CHIP_XID" val="5fd038d74d383dce341666dc"/>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1224"/>
  <p:tag name="KSO_WM_TEMPLATE_ASSEMBLE_XID" val="6065707d4054ed1e2fb8164c"/>
  <p:tag name="KSO_WM_TEMPLATE_ASSEMBLE_GROUPID" val="6065707d4054ed1e2fb8164c"/>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333_1*i*2"/>
  <p:tag name="KSO_WM_TEMPLATE_CATEGORY" val="diagram"/>
  <p:tag name="KSO_WM_TEMPLATE_INDEX" val="20217333"/>
  <p:tag name="KSO_WM_UNIT_LAYERLEVEL" val="1"/>
  <p:tag name="KSO_WM_TAG_VERSION" val="1.0"/>
  <p:tag name="KSO_WM_BEAUTIFY_FLAG" val="#wm#"/>
  <p:tag name="KSO_WM_UNIT_BLOCK" val="0"/>
  <p:tag name="KSO_WM_UNIT_SM_LIMIT_TYPE" val="2"/>
  <p:tag name="KSO_WM_UNIT_DEC_AREA_ID" val="6064fc6c63194f0fbccd13a6a209efe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325c7c6295c63c1a2e107"/>
  <p:tag name="KSO_WM_CHIP_XID" val="5fd038d74d383dce341666dc"/>
  <p:tag name="KSO_WM_TEMPLATE_ASSEMBLE_XID" val="6065707d4054ed1e2fb8164c"/>
  <p:tag name="KSO_WM_TEMPLATE_ASSEMBLE_GROUPID" val="6065707d4054ed1e2fb8164c"/>
</p:tagLst>
</file>

<file path=ppt/tags/tag4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333_1*i*3"/>
  <p:tag name="KSO_WM_TEMPLATE_CATEGORY" val="diagram"/>
  <p:tag name="KSO_WM_TEMPLATE_INDEX" val="20217333"/>
  <p:tag name="KSO_WM_UNIT_LAYERLEVEL" val="1"/>
  <p:tag name="KSO_WM_TAG_VERSION" val="1.0"/>
  <p:tag name="KSO_WM_BEAUTIFY_FLAG" val="#wm#"/>
  <p:tag name="KSO_WM_UNIT_BLOCK" val="0"/>
  <p:tag name="KSO_WM_UNIT_SM_LIMIT_TYPE" val="2"/>
  <p:tag name="KSO_WM_UNIT_DEC_AREA_ID" val="b120be8ee7594d4b9abcf9ac1ada7607"/>
  <p:tag name="KSO_WM_UNIT_DECORATE_INFO" val="{&quot;DecorateInfoH&quot;:{&quot;IsAbs&quot;:true},&quot;DecorateInfoW&quot;:{&quot;IsAbs&quot;:true},&quot;DecorateInfoX&quot;:{&quot;IsAbs&quot;:true,&quot;Pos&quot;:1},&quot;DecorateInfoY&quot;:{&quot;IsAbs&quot;:true,&quot;Pos&quot;:0},&quot;ReferentInfo&quot;:{&quot;Id&quot;:&quot;eb4061d39a4b4e9d9fcc920577d6db20&quot;,&quot;X&quot;:{&quot;Pos&quot;:1},&quot;Y&quot;:{&quot;Pos&quot;:2}},&quot;whChangeMode&quot;:0}"/>
  <p:tag name="KSO_WM_CHIP_GROUPID" val="5ef325c7c6295c63c1a2e107"/>
  <p:tag name="KSO_WM_CHIP_XID" val="5fd038d74d383dce341666dc"/>
  <p:tag name="KSO_WM_UNIT_LINE_FORE_SCHEMECOLOR_INDEX_BRIGHTNESS" val="0"/>
  <p:tag name="KSO_WM_UNIT_LINE_FORE_SCHEMECOLOR_INDEX" val="5"/>
  <p:tag name="KSO_WM_UNIT_LINE_FILL_TYPE" val="2"/>
  <p:tag name="KSO_WM_TEMPLATE_ASSEMBLE_XID" val="6065707d4054ed1e2fb8164c"/>
  <p:tag name="KSO_WM_TEMPLATE_ASSEMBLE_GROUPID" val="6065707d4054ed1e2fb8164c"/>
</p:tagLst>
</file>

<file path=ppt/tags/tag49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8667"/>
  <p:tag name="KSO_WM_SLIDE_ID" val="diagram20198667_1"/>
  <p:tag name="KSO_WM_TEMPLATE_SUBCATEGORY" val="8"/>
  <p:tag name="KSO_WM_SLIDE_TYPE" val="text"/>
  <p:tag name="KSO_WM_SLIDE_SUBTYPE" val="pureTxt"/>
  <p:tag name="KSO_WM_SLIDE_ITEM_CNT" val="0"/>
  <p:tag name="KSO_WM_SLIDE_INDEX" val="1"/>
  <p:tag name="KSO_WM_SLIDE_SIZE" val="959*539"/>
  <p:tag name="KSO_WM_SLIDE_POSITION" val="0*0"/>
  <p:tag name="KSO_WM_TAG_VERSION" val="1.0"/>
  <p:tag name="KSO_WM_SLIDE_LAYOUT" val="a_f"/>
  <p:tag name="KSO_WM_SLIDE_LAYOUT_CNT" val="1_1"/>
  <p:tag name="KSO_WM_TEMPLATE_MASTER_TYPE" val="0"/>
  <p:tag name="KSO_WM_TEMPLATE_COLOR_TYPE" val="0"/>
</p:tagLst>
</file>

<file path=ppt/tags/tag4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8667_1*i*1"/>
  <p:tag name="KSO_WM_TEMPLATE_CATEGORY" val="diagram"/>
  <p:tag name="KSO_WM_TEMPLATE_INDEX" val="20198667"/>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LINE_FORE_SCHEMECOLOR_INDEX_BRIGHTNESS" val="0"/>
  <p:tag name="KSO_WM_UNIT_LINE_FORE_SCHEMECOLOR_INDEX" val="5"/>
  <p:tag name="KSO_WM_UNIT_LINE_FILL_TYPE" val="2"/>
</p:tagLst>
</file>

<file path=ppt/tags/tag4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198667_1*i*5"/>
  <p:tag name="KSO_WM_TEMPLATE_CATEGORY" val="diagram"/>
  <p:tag name="KSO_WM_TEMPLATE_INDEX" val="20198667"/>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4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8667_1*i*2"/>
  <p:tag name="KSO_WM_TEMPLATE_CATEGORY" val="diagram"/>
  <p:tag name="KSO_WM_TEMPLATE_INDEX" val="20198667"/>
  <p:tag name="KSO_WM_UNIT_LAYERLEVEL" val="1"/>
  <p:tag name="KSO_WM_TAG_VERSION" val="1.0"/>
  <p:tag name="KSO_WM_BEAUTIFY_FLAG" val="#wm#"/>
  <p:tag name="KSO_WM_UNIT_FILL_FORE_SCHEMECOLOR_INDEX_BRIGHTNESS" val="0"/>
  <p:tag name="KSO_WM_UNIT_FILL_FORE_SCHEMECOLOR_INDEX" val="5"/>
  <p:tag name="KSO_WM_UNIT_FILL_TYPE" val="1"/>
</p:tagLst>
</file>

<file path=ppt/tags/tag4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8667_1*i*3"/>
  <p:tag name="KSO_WM_TEMPLATE_CATEGORY" val="diagram"/>
  <p:tag name="KSO_WM_TEMPLATE_INDEX" val="20198667"/>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05"/>
  <p:tag name="KSO_WM_UNIT_SHADOW_SCHEMECOLOR_INDEX" val="13"/>
</p:tagLst>
</file>

<file path=ppt/tags/tag497.xml><?xml version="1.0" encoding="utf-8"?>
<p:tagLst xmlns:a="http://schemas.openxmlformats.org/drawingml/2006/main" xmlns:r="http://schemas.openxmlformats.org/officeDocument/2006/relationships" xmlns:p="http://schemas.openxmlformats.org/presentationml/2006/main">
  <p:tag name="KSO_WM_UNIT_TEXT_PART_ID_V2" val="b-3-1"/>
  <p:tag name="KSO_WM_UNIT_ISCONTENTSTITLE" val="0"/>
  <p:tag name="KSO_WM_UNIT_PRESET_TEXT" val="单击此处添加您的大标题"/>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diagram20198667_1*a*1"/>
  <p:tag name="KSO_WM_TEMPLATE_CATEGORY" val="diagram"/>
  <p:tag name="KSO_WM_TEMPLATE_INDEX" val="20198667"/>
  <p:tag name="KSO_WM_UNIT_LAYERLEVEL" val="1"/>
  <p:tag name="KSO_WM_TAG_VERSION" val="1.0"/>
  <p:tag name="KSO_WM_BEAUTIFY_FLAG" val="#wm#"/>
  <p:tag name="KSO_WM_UNIT_ISNUMDGMTITLE" val="0"/>
  <p:tag name="KSO_WM_UNIT_TEXT_FILL_FORE_SCHEMECOLOR_INDEX_BRIGHTNESS" val="0.15"/>
  <p:tag name="KSO_WM_UNIT_TEXT_FILL_FORE_SCHEMECOLOR_INDEX" val="13"/>
  <p:tag name="KSO_WM_UNIT_TEXT_FILL_TYPE" val="1"/>
</p:tagLst>
</file>

<file path=ppt/tags/tag4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8667_1*i*4"/>
  <p:tag name="KSO_WM_TEMPLATE_CATEGORY" val="diagram"/>
  <p:tag name="KSO_WM_TEMPLATE_INDEX" val="20198667"/>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Lst>
</file>

<file path=ppt/tags/tag499.xml><?xml version="1.0" encoding="utf-8"?>
<p:tagLst xmlns:a="http://schemas.openxmlformats.org/drawingml/2006/main" xmlns:r="http://schemas.openxmlformats.org/officeDocument/2006/relationships" xmlns:p="http://schemas.openxmlformats.org/presentationml/2006/main">
  <p:tag name="KSO_WM_UNIT_TEXT_PART_ID_V2" val="b-3-1"/>
  <p:tag name="KSO_WM_UNIT_PRESET_TEXT" val="点击此处添加正文，文字是您思想的提炼，请言简意赅的阐述观点。"/>
  <p:tag name="KSO_WM_UNIT_NOCLEAR" val="0"/>
  <p:tag name="KSO_WM_UNIT_VALUE" val="48"/>
  <p:tag name="KSO_WM_UNIT_HIGHLIGHT" val="0"/>
  <p:tag name="KSO_WM_UNIT_COMPATIBLE" val="0"/>
  <p:tag name="KSO_WM_UNIT_DIAGRAM_ISNUMVISUAL" val="0"/>
  <p:tag name="KSO_WM_UNIT_DIAGRAM_ISREFERUNIT" val="0"/>
  <p:tag name="KSO_WM_UNIT_TYPE" val="f"/>
  <p:tag name="KSO_WM_UNIT_INDEX" val="1"/>
  <p:tag name="KSO_WM_UNIT_ID" val="diagram20198667_1*f*1"/>
  <p:tag name="KSO_WM_TEMPLATE_CATEGORY" val="diagram"/>
  <p:tag name="KSO_WM_TEMPLATE_INDEX" val="20198667"/>
  <p:tag name="KSO_WM_UNIT_LAYERLEVEL" val="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2759"/>
  <p:tag name="KSO_WM_SLIDE_LAYOUT_INFO" val="{&quot;backgroundInfo&quot;:[{&quot;bottom&quot;:0,&quot;bottomAbs&quot;:false,&quot;left&quot;:0,&quot;leftAbs&quot;:false,&quot;right&quot;:0,&quot;rightAbs&quot;:false,&quot;top&quot;:0.7407407,&quot;topAbs&quot;:false,&quot;type&quot;:&quot;bottomTop&quot;}],&quot;id&quot;:&quot;2021-04-01T15:36:40&quot;,&quot;maxSize&quot;:{&quot;size1&quot;:42.2},&quot;minSize&quot;:{&quot;size1&quot;:42.2},&quot;normalSize&quot;:{&quot;size1&quot;:42.2},&quot;subLayout&quot;:[{&quot;id&quot;:&quot;2021-04-01T15:36:40&quot;,&quot;margin&quot;:{&quot;bottom&quot;:3.38700008392334,&quot;left&quot;:4.657000541687012,&quot;right&quot;:4.657000541687012,&quot;top&quot;:1.2699999809265137},&quot;type&quot;:0},{&quot;id&quot;:&quot;2021-04-01T15:36:40&quot;,&quot;margin&quot;:{&quot;bottom&quot;:3.38700008392334,&quot;left&quot;:6.7729997634887695,&quot;right&quot;:6.7729997634887695,&quot;top&quot;:0},&quot;type&quot;:0}],&quot;type&quot;:0}"/>
  <p:tag name="KSO_WM_SLIDE_BACKGROUND" val="[&quot;bottomTop&quot;]"/>
  <p:tag name="KSO_WM_SLIDE_RATIO" val="1.777778"/>
  <p:tag name="KSO_WM_SLIDE_ID" val="diagram20212759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67"/>
  <p:tag name="KSO_WM_SLIDE_POSITION" val="0*72"/>
  <p:tag name="KSO_WM_TAG_VERSION" val="1.0"/>
  <p:tag name="KSO_WM_SLIDE_LAYOUT" val="a_f"/>
  <p:tag name="KSO_WM_SLIDE_LAYOUT_CNT" val="1_1"/>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6969a5984fe4426badf670db1829be36&quot;,&quot;fill_align&quot;:&quot;cm&quot;,&quot;chip_types&quot;:[&quot;header&quot;]},{&quot;text_align&quot;:&quot;lm&quot;,&quot;text_direction&quot;:&quot;horizontal&quot;,&quot;support_features&quot;:[&quot;collage&quot;,&quot;carousel&quot;],&quot;support_big_font&quot;:true,&quot;fill_id&quot;:&quot;638fc320fad547f2a2c9e7fbae56f76d&quot;,&quot;fill_align&quot;:&quot;cm&quot;,&quot;chip_types&quot;:[&quot;diagram&quot;,&quot;text&quot;,&quot;picture&quot;,&quot;chart&quot;,&quot;table&quot;]}]]"/>
  <p:tag name="KSO_WM_CHIP_XID" val="5f226a74c4814ce96fb160eb"/>
  <p:tag name="KSO_WM_CHIP_DECFILLPROP" val="[]"/>
  <p:tag name="KSO_WM_CHIP_GROUPID" val="5f226a74c4814ce96fb160ea"/>
  <p:tag name="KSO_WM_SLIDE_BK_DARK_LIGHT" val="2"/>
  <p:tag name="KSO_WM_SLIDE_BACKGROUND_TYPE" val="bottomTop"/>
  <p:tag name="KSO_WM_SLIDE_SUPPORT_FEATURE_TYPE" val="0"/>
  <p:tag name="KSO_WM_TEMPLATE_ASSEMBLE_XID" val="60656f434054ed1e2fb8068a"/>
  <p:tag name="KSO_WM_TEMPLATE_ASSEMBLE_GROUPID" val="60656f434054ed1e2fb8068a"/>
</p:tagLst>
</file>

<file path=ppt/tags/tag5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2759_1*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2759"/>
  <p:tag name="KSO_WM_UNIT_VALUE" val="318"/>
  <p:tag name="KSO_WM_TEMPLATE_ASSEMBLE_XID" val="60656f434054ed1e2fb8068a"/>
  <p:tag name="KSO_WM_TEMPLATE_ASSEMBLE_GROUPID" val="60656f434054ed1e2fb8068a"/>
</p:tagLst>
</file>

<file path=ppt/tags/tag502.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2e8a7ef88484c27907bbead105ca5aa"/>
  <p:tag name="KSO_WM_UNIT_HIGHLIGHT" val="0"/>
  <p:tag name="KSO_WM_UNIT_COMPATIBLE" val="0"/>
  <p:tag name="KSO_WM_UNIT_DIAGRAM_ISNUMVISUAL" val="0"/>
  <p:tag name="KSO_WM_UNIT_DIAGRAM_ISREFERUNIT" val="0"/>
  <p:tag name="KSO_WM_UNIT_TYPE" val="i"/>
  <p:tag name="KSO_WM_UNIT_INDEX" val="2"/>
  <p:tag name="KSO_WM_UNIT_ID" val="diagram20212759_1*i*2"/>
  <p:tag name="KSO_WM_TEMPLATE_CATEGORY" val="diagram"/>
  <p:tag name="KSO_WM_TEMPLATE_INDEX" val="20212759"/>
  <p:tag name="KSO_WM_UNIT_LAYERLEVEL" val="1"/>
  <p:tag name="KSO_WM_TAG_VERSION" val="1.0"/>
  <p:tag name="KSO_WM_BEAUTIFY_FLAG" val="#wm#"/>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f226a74c4814ce96fb160ea"/>
  <p:tag name="KSO_WM_CHIP_XID" val="5f226a74c4814ce96fb160eb"/>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318"/>
  <p:tag name="KSO_WM_TEMPLATE_ASSEMBLE_XID" val="60656f434054ed1e2fb8068a"/>
  <p:tag name="KSO_WM_TEMPLATE_ASSEMBLE_GROUPID" val="60656f434054ed1e2fb8068a"/>
</p:tagLst>
</file>

<file path=ppt/tags/tag503.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f73bda84c42e4735b3f5d092a816bbc7"/>
  <p:tag name="KSO_WM_UNIT_HIGHLIGHT" val="0"/>
  <p:tag name="KSO_WM_UNIT_COMPATIBLE" val="0"/>
  <p:tag name="KSO_WM_UNIT_DIAGRAM_ISNUMVISUAL" val="0"/>
  <p:tag name="KSO_WM_UNIT_DIAGRAM_ISREFERUNIT" val="0"/>
  <p:tag name="KSO_WM_UNIT_TYPE" val="i"/>
  <p:tag name="KSO_WM_UNIT_INDEX" val="3"/>
  <p:tag name="KSO_WM_UNIT_ID" val="diagram20212759_1*i*3"/>
  <p:tag name="KSO_WM_TEMPLATE_CATEGORY" val="diagram"/>
  <p:tag name="KSO_WM_TEMPLATE_INDEX" val="20212759"/>
  <p:tag name="KSO_WM_UNIT_LAYERLEVEL" val="1"/>
  <p:tag name="KSO_WM_TAG_VERSION" val="1.0"/>
  <p:tag name="KSO_WM_BEAUTIFY_FLAG" val="#wm#"/>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f226a74c4814ce96fb160ea"/>
  <p:tag name="KSO_WM_CHIP_XID" val="5f226a74c4814ce96fb160eb"/>
  <p:tag name="KSO_WM_UNIT_FILL_FORE_SCHEMECOLOR_INDEX_BRIGHTNESS" val="0"/>
  <p:tag name="KSO_WM_UNIT_FILL_FORE_SCHEMECOLOR_INDEX" val="14"/>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 name="KSO_WM_UNIT_VALUE" val="494"/>
  <p:tag name="KSO_WM_TEMPLATE_ASSEMBLE_XID" val="60656f434054ed1e2fb8068a"/>
  <p:tag name="KSO_WM_TEMPLATE_ASSEMBLE_GROUPID" val="60656f434054ed1e2fb8068a"/>
</p:tagLst>
</file>

<file path=ppt/tags/tag504.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9bd12f14aa74ace9c6c03891def0a09"/>
  <p:tag name="KSO_WM_UNIT_HIGHLIGHT" val="0"/>
  <p:tag name="KSO_WM_UNIT_COMPATIBLE" val="0"/>
  <p:tag name="KSO_WM_UNIT_DIAGRAM_ISNUMVISUAL" val="0"/>
  <p:tag name="KSO_WM_UNIT_DIAGRAM_ISREFERUNIT" val="0"/>
  <p:tag name="KSO_WM_UNIT_TYPE" val="i"/>
  <p:tag name="KSO_WM_UNIT_INDEX" val="4"/>
  <p:tag name="KSO_WM_UNIT_ID" val="diagram20212759_1*i*4"/>
  <p:tag name="KSO_WM_TEMPLATE_CATEGORY" val="diagram"/>
  <p:tag name="KSO_WM_TEMPLATE_INDEX" val="20212759"/>
  <p:tag name="KSO_WM_UNIT_LAYERLEVEL" val="1"/>
  <p:tag name="KSO_WM_TAG_VERSION" val="1.0"/>
  <p:tag name="KSO_WM_BEAUTIFY_FLAG" val="#wm#"/>
  <p:tag name="KSO_WM_UNIT_SM_LIMIT_TYPE"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226a74c4814ce96fb160ea"/>
  <p:tag name="KSO_WM_CHIP_XID" val="5f226a74c4814ce96fb160e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
  <p:tag name="KSO_WM_TEMPLATE_ASSEMBLE_XID" val="60656f434054ed1e2fb8068a"/>
  <p:tag name="KSO_WM_TEMPLATE_ASSEMBLE_GROUPID" val="60656f434054ed1e2fb8068a"/>
</p:tagLst>
</file>

<file path=ppt/tags/tag50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12759_1*a*1"/>
  <p:tag name="KSO_WM_TEMPLATE_CATEGORY" val="diagram"/>
  <p:tag name="KSO_WM_TEMPLATE_INDEX" val="202127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3eb6b3f979d46e493c1917cad3317b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1d55dbbc9dc45d993ba9743888d0d56"/>
  <p:tag name="KSO_WM_UNIT_SUPPORT_BIG_FONT" val="1"/>
  <p:tag name="KSO_WM_UNIT_TEXT_FILL_FORE_SCHEMECOLOR_INDEX_BRIGHTNESS" val="0"/>
  <p:tag name="KSO_WM_UNIT_TEXT_FILL_FORE_SCHEMECOLOR_INDEX" val="13"/>
  <p:tag name="KSO_WM_UNIT_TEXT_FILL_TYPE" val="1"/>
  <p:tag name="KSO_WM_TEMPLATE_ASSEMBLE_XID" val="60656f434054ed1e2fb8068a"/>
  <p:tag name="KSO_WM_TEMPLATE_ASSEMBLE_GROUPID" val="60656f434054ed1e2fb8068a"/>
</p:tagLst>
</file>

<file path=ppt/tags/tag506.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759_1*f*1"/>
  <p:tag name="KSO_WM_TEMPLATE_CATEGORY" val="diagram"/>
  <p:tag name="KSO_WM_TEMPLATE_INDEX" val="20212759"/>
  <p:tag name="KSO_WM_UNIT_LAYERLEVEL" val="1"/>
  <p:tag name="KSO_WM_TAG_VERSION" val="1.0"/>
  <p:tag name="KSO_WM_BEAUTIFY_FLAG" val="#wm#"/>
  <p:tag name="KSO_WM_UNIT_DEFAULT_FONT" val="14;20;2"/>
  <p:tag name="KSO_WM_UNIT_BLOCK" val="0"/>
  <p:tag name="KSO_WM_UNIT_VALUE" val="90"/>
  <p:tag name="KSO_WM_UNIT_SHOW_EDIT_AREA_INDICATION" val="1"/>
  <p:tag name="KSO_WM_CHIP_GROUPID" val="5e6b05596848fb12bee65ac8"/>
  <p:tag name="KSO_WM_CHIP_XID" val="5e6b05596848fb12bee65aca"/>
  <p:tag name="KSO_WM_UNIT_DEC_AREA_ID" val="c07668e148ec4dedb584cf41d419c68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46cef0f8446c402e9cadb6d53159676d"/>
  <p:tag name="KSO_WM_UNIT_SUPPORT_BIG_FONT" val="1"/>
  <p:tag name="KSO_WM_UNIT_SUPPORT_UNIT_TYPE" val="[&quot;l&quot;,&quot;m&quot;,&quot;n&quot;,&quot;o&quot;,&quot;p&quot;,&quot;q&quot;,&quot;r&quot;,&quot;δ&quot;,&quot;ε&quot;,&quot;ζ&quot;,&quot;η&quot;,&quot;d&quot;,&quot;α&quot;,&quot;β&quot;]"/>
  <p:tag name="KSO_WM_UNIT_TEXT_FILL_FORE_SCHEMECOLOR_INDEX_BRIGHTNESS" val="0.25"/>
  <p:tag name="KSO_WM_UNIT_TEXT_FILL_FORE_SCHEMECOLOR_INDEX" val="13"/>
  <p:tag name="KSO_WM_UNIT_TEXT_FILL_TYPE" val="1"/>
  <p:tag name="KSO_WM_TEMPLATE_ASSEMBLE_XID" val="60656f434054ed1e2fb8068a"/>
  <p:tag name="KSO_WM_TEMPLATE_ASSEMBLE_GROUPID" val="60656f434054ed1e2fb8068a"/>
</p:tagLst>
</file>

<file path=ppt/tags/tag5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9054"/>
  <p:tag name="KSO_WM_SLIDE_ID" val="diagram20209054_1"/>
  <p:tag name="KSO_WM_TEMPLATE_SUBCATEGORY" val="21"/>
  <p:tag name="KSO_WM_SLIDE_ITEM_CNT" val="0"/>
  <p:tag name="KSO_WM_SLIDE_INDEX" val="1"/>
  <p:tag name="KSO_WM_TAG_VERSION" val="1.0"/>
  <p:tag name="KSO_WM_SLIDE_LAYOUT" val="a_d"/>
  <p:tag name="KSO_WM_SLIDE_LAYOUT_CNT" val="1_1"/>
  <p:tag name="KSO_WM_SLIDE_TYPE" val="text"/>
  <p:tag name="KSO_WM_SLIDE_SUBTYPE" val="picTxt"/>
  <p:tag name="KSO_WM_SLIDE_SIZE" val="959*456"/>
  <p:tag name="KSO_WM_SLIDE_POSITION" val="0*84"/>
  <p:tag name="KSO_WM_SLIDE_COLORSCHEME_VERSION" val="3.2"/>
  <p:tag name="KSO_WM_TEMPLATE_MASTER_TYPE" val="0"/>
  <p:tag name="KSO_WM_TEMPLATE_COLOR_TYPE" val="1"/>
  <p:tag name="KSO_WM_SLIDE_LAYOUT_INFO" val="{&quot;backgroundInfo&quot;:[{&quot;bottom&quot;:0,&quot;bottomAbs&quot;:false,&quot;left&quot;:0,&quot;leftAbs&quot;:false,&quot;right&quot;:0,&quot;rightAbs&quot;:false,&quot;top&quot;:0,&quot;topAbs&quot;:false,&quot;type&quot;:&quot;general&quot;}],&quot;id&quot;:&quot;2021-04-01T15:05:03&quot;,&quot;maxSize&quot;:{&quot;size1&quot;:33.5},&quot;minSize&quot;:{&quot;size1&quot;:33.5},&quot;normalSize&quot;:{&quot;size1&quot;:33.5},&quot;subLayout&quot;:[{&quot;id&quot;:&quot;2021-04-01T15:05:03&quot;,&quot;margin&quot;:{&quot;bottom&quot;:0.0260000042617321,&quot;left&quot;:1.6929999589920044,&quot;right&quot;:5.079999923706055,&quot;top&quot;:2.117000102996826},&quot;type&quot;:0},{&quot;id&quot;:&quot;2021-04-01T15:05:03&quot;,&quot;margin&quot;:{&quot;bottom&quot;:4.2330002784729,&quot;left&quot;:1.6929999589920044,&quot;right&quot;:1.6929999589920044,&quot;top&quot;:1.6670000553131104},&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b&quot;,&quot;text_direction&quot;:&quot;horizontal&quot;,&quot;support_big_font&quot;:false,&quot;fill_id&quot;:&quot;5a95084338614008b4a3592a762c7ba4&quot;,&quot;fill_align&quot;:&quot;lb&quot;,&quot;chip_types&quot;:[&quot;text&quot;,&quot;header&quot;]},{&quot;text_align&quot;:&quot;lt&quot;,&quot;text_direction&quot;:&quot;horizontal&quot;,&quot;support_big_font&quot;:false,&quot;fill_id&quot;:&quot;12cba8bde818492180022c48cdf73154&quot;,&quot;fill_align&quot;:&quot;lt&quot;,&quot;chip_types&quot;:[&quot;diagram&quot;,&quot;text&quot;,&quot;picture&quot;,&quot;chart&quot;,&quot;table&quot;]}]]"/>
  <p:tag name="KSO_WM_CHIP_XID" val="5efd90c781ee359a788b1dc8"/>
  <p:tag name="KSO_WM_CHIP_DECFILLPROP" val="[]"/>
  <p:tag name="KSO_WM_SLIDE_CAN_ADD_NAVIGATION" val="1"/>
  <p:tag name="KSO_WM_SLIDE_BACKGROUND" val="[&quot;general&quot;]"/>
  <p:tag name="KSO_WM_CHIP_GROUPID" val="5efd90c781ee359a788b1dc7"/>
  <p:tag name="KSO_WM_SLIDE_BK_DARK_LIGHT" val="2"/>
  <p:tag name="KSO_WM_SLIDE_BACKGROUND_TYPE" val="general"/>
  <p:tag name="KSO_WM_SLIDE_SUPPORT_FEATURE_TYPE" val="0"/>
  <p:tag name="KSO_WM_TEMPLATE_ASSEMBLE_XID" val="60656e894054ed1e2fb7faf4"/>
  <p:tag name="KSO_WM_TEMPLATE_ASSEMBLE_GROUPID" val="60656e894054ed1e2fb7faf4"/>
</p:tagLst>
</file>

<file path=ppt/tags/tag50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8"/>
  <p:tag name="KSO_WM_UNIT_HIGHLIGHT" val="0"/>
  <p:tag name="KSO_WM_UNIT_COMPATIBLE" val="0"/>
  <p:tag name="KSO_WM_UNIT_DIAGRAM_ISNUMVISUAL" val="0"/>
  <p:tag name="KSO_WM_UNIT_DIAGRAM_ISREFERUNIT" val="0"/>
  <p:tag name="KSO_WM_UNIT_TYPE" val="a"/>
  <p:tag name="KSO_WM_UNIT_INDEX" val="1"/>
  <p:tag name="KSO_WM_UNIT_ID" val="diagram20209054_1*a*1"/>
  <p:tag name="KSO_WM_TEMPLATE_CATEGORY" val="diagram"/>
  <p:tag name="KSO_WM_TEMPLATE_INDEX" val="20209054"/>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37353bd6f58e495288e10290fff725e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0c8b231636bb42e7bd84a32e2ca261ad"/>
  <p:tag name="KSO_WM_UNIT_TEXT_FILL_FORE_SCHEMECOLOR_INDEX_BRIGHTNESS" val="0"/>
  <p:tag name="KSO_WM_UNIT_TEXT_FILL_FORE_SCHEMECOLOR_INDEX" val="13"/>
  <p:tag name="KSO_WM_UNIT_TEXT_FILL_TYPE" val="1"/>
  <p:tag name="KSO_WM_TEMPLATE_ASSEMBLE_XID" val="60656e894054ed1e2fb7faf4"/>
  <p:tag name="KSO_WM_TEMPLATE_ASSEMBLE_GROUPID" val="60656e894054ed1e2fb7faf4"/>
</p:tagLst>
</file>

<file path=ppt/tags/tag50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59_6*l_h_f*1_1_1"/>
  <p:tag name="KSO_WM_TEMPLATE_CATEGORY" val="diagram"/>
  <p:tag name="KSO_WM_TEMPLATE_INDEX" val="20228759"/>
  <p:tag name="KSO_WM_UNIT_LAYERLEVEL" val="1_1_1"/>
  <p:tag name="KSO_WM_TAG_VERSION" val="1.0"/>
  <p:tag name="KSO_WM_BEAUTIFY_FLAG" val="#wm#"/>
  <p:tag name="KSO_WM_UNIT_FILL_FORE_SCHEMECOLOR_INDEX_1_BRIGHTNESS" val="-0.2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0.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59_6*l_h_f*1_2_1"/>
  <p:tag name="KSO_WM_TEMPLATE_CATEGORY" val="diagram"/>
  <p:tag name="KSO_WM_TEMPLATE_INDEX" val="20228759"/>
  <p:tag name="KSO_WM_UNIT_LAYERLEVEL" val="1_1_1"/>
  <p:tag name="KSO_WM_TAG_VERSION" val="1.0"/>
  <p:tag name="KSO_WM_BEAUTIFY_FLAG" val="#wm#"/>
  <p:tag name="KSO_WM_UNIT_FILL_FORE_SCHEMECOLOR_INDEX_1_BRIGHTNESS" val="-0.25"/>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51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759_6*l_h_f*1_3_1"/>
  <p:tag name="KSO_WM_TEMPLATE_CATEGORY" val="diagram"/>
  <p:tag name="KSO_WM_TEMPLATE_INDEX" val="20228759"/>
  <p:tag name="KSO_WM_UNIT_LAYERLEVEL" val="1_1_1"/>
  <p:tag name="KSO_WM_TAG_VERSION" val="1.0"/>
  <p:tag name="KSO_WM_BEAUTIFY_FLAG" val="#wm#"/>
  <p:tag name="KSO_WM_UNIT_FILL_FORE_SCHEMECOLOR_INDEX_1_BRIGHTNESS" val="-0.2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51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28759_6*l_h_f*1_6_1"/>
  <p:tag name="KSO_WM_TEMPLATE_CATEGORY" val="diagram"/>
  <p:tag name="KSO_WM_TEMPLATE_INDEX" val="20228759"/>
  <p:tag name="KSO_WM_UNIT_LAYERLEVEL" val="1_1_1"/>
  <p:tag name="KSO_WM_TAG_VERSION" val="1.0"/>
  <p:tag name="KSO_WM_BEAUTIFY_FLAG" val="#wm#"/>
  <p:tag name="KSO_WM_UNIT_FILL_FORE_SCHEMECOLOR_INDEX_1_BRIGHTNESS" val="-0.2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51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28759_6*l_h_f*1_5_1"/>
  <p:tag name="KSO_WM_TEMPLATE_CATEGORY" val="diagram"/>
  <p:tag name="KSO_WM_TEMPLATE_INDEX" val="20228759"/>
  <p:tag name="KSO_WM_UNIT_LAYERLEVEL" val="1_1_1"/>
  <p:tag name="KSO_WM_TAG_VERSION" val="1.0"/>
  <p:tag name="KSO_WM_BEAUTIFY_FLAG" val="#wm#"/>
  <p:tag name="KSO_WM_UNIT_FILL_FORE_SCHEMECOLOR_INDEX_1_BRIGHTNESS" val="-0.25"/>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51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7_1"/>
  <p:tag name="KSO_WM_UNIT_ID" val="diagram20228759_6*l_h_f*1_7_1"/>
  <p:tag name="KSO_WM_TEMPLATE_CATEGORY" val="diagram"/>
  <p:tag name="KSO_WM_TEMPLATE_INDEX" val="20228759"/>
  <p:tag name="KSO_WM_UNIT_LAYERLEVEL" val="1_1_1"/>
  <p:tag name="KSO_WM_TAG_VERSION" val="1.0"/>
  <p:tag name="KSO_WM_BEAUTIFY_FLAG" val="#wm#"/>
  <p:tag name="KSO_WM_UNIT_FILL_FORE_SCHEMECOLOR_INDEX_1_BRIGHTNESS" val="-0.25"/>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51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添加文本"/>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759_6*l_h_f*1_4_1"/>
  <p:tag name="KSO_WM_TEMPLATE_CATEGORY" val="diagram"/>
  <p:tag name="KSO_WM_TEMPLATE_INDEX" val="20228759"/>
  <p:tag name="KSO_WM_UNIT_LAYERLEVEL" val="1_1_1"/>
  <p:tag name="KSO_WM_TAG_VERSION" val="1.0"/>
  <p:tag name="KSO_WM_BEAUTIFY_FLAG" val="#wm#"/>
  <p:tag name="KSO_WM_UNIT_FILL_FORE_SCHEMECOLOR_INDEX_1_BRIGHTNESS" val="-0.25"/>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5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9054_1*i*1"/>
  <p:tag name="KSO_WM_TEMPLATE_CATEGORY" val="diagram"/>
  <p:tag name="KSO_WM_TEMPLATE_INDEX" val="20209054"/>
  <p:tag name="KSO_WM_UNIT_LAYERLEVEL" val="1"/>
  <p:tag name="KSO_WM_TAG_VERSION" val="1.0"/>
  <p:tag name="KSO_WM_BEAUTIFY_FLAG" val="#wm#"/>
  <p:tag name="KSO_WM_UNIT_COLOR_SCHEME_SHAPE_ID" val="3"/>
  <p:tag name="KSO_WM_UNIT_COLOR_SCHEME_PARENT_PAGE" val="0_1"/>
  <p:tag name="KSO_WM_UNIT_BLOCK" val="0"/>
  <p:tag name="KSO_WM_UNIT_SM_LIMIT_TYPE" val="2"/>
  <p:tag name="KSO_WM_UNIT_DEC_AREA_ID" val="be073e80245a40b19948c37336788bda"/>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90c781ee359a788b1dc7"/>
  <p:tag name="KSO_WM_CHIP_XID" val="5efd90c781ee359a788b1dc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342"/>
  <p:tag name="KSO_WM_TEMPLATE_ASSEMBLE_XID" val="60656e894054ed1e2fb7faf4"/>
  <p:tag name="KSO_WM_TEMPLATE_ASSEMBLE_GROUPID" val="60656e894054ed1e2fb7faf4"/>
</p:tagLst>
</file>

<file path=ppt/tags/tag5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9054_1*i*2"/>
  <p:tag name="KSO_WM_TEMPLATE_CATEGORY" val="diagram"/>
  <p:tag name="KSO_WM_TEMPLATE_INDEX" val="20209054"/>
  <p:tag name="KSO_WM_UNIT_LAYERLEVEL" val="1"/>
  <p:tag name="KSO_WM_TAG_VERSION" val="1.0"/>
  <p:tag name="KSO_WM_BEAUTIFY_FLAG" val="#wm#"/>
  <p:tag name="KSO_WM_UNIT_COLOR_SCHEME_SHAPE_ID" val="4"/>
  <p:tag name="KSO_WM_UNIT_COLOR_SCHEME_PARENT_PAGE" val="0_1"/>
  <p:tag name="KSO_WM_UNIT_BLOCK" val="0"/>
  <p:tag name="KSO_WM_UNIT_SM_LIMIT_TYPE" val="2"/>
  <p:tag name="KSO_WM_UNIT_DEC_AREA_ID" val="6d4c704597594668b9ae8bcb557c9f26"/>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90c781ee359a788b1dc7"/>
  <p:tag name="KSO_WM_CHIP_XID" val="5efd90c781ee359a788b1dc8"/>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4"/>
  <p:tag name="KSO_WM_UNIT_TEXT_FILL_TYPE" val="1"/>
  <p:tag name="KSO_WM_UNIT_VALUE" val="80"/>
  <p:tag name="KSO_WM_TEMPLATE_ASSEMBLE_XID" val="60656e894054ed1e2fb7faf4"/>
  <p:tag name="KSO_WM_TEMPLATE_ASSEMBLE_GROUPID" val="60656e894054ed1e2fb7faf4"/>
</p:tagLst>
</file>

<file path=ppt/tags/tag5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9054_1*i*3"/>
  <p:tag name="KSO_WM_TEMPLATE_CATEGORY" val="diagram"/>
  <p:tag name="KSO_WM_TEMPLATE_INDEX" val="20209054"/>
  <p:tag name="KSO_WM_UNIT_LAYERLEVEL" val="1"/>
  <p:tag name="KSO_WM_TAG_VERSION" val="1.0"/>
  <p:tag name="KSO_WM_BEAUTIFY_FLAG" val="#wm#"/>
  <p:tag name="KSO_WM_UNIT_COLOR_SCHEME_SHAPE_ID" val="5"/>
  <p:tag name="KSO_WM_UNIT_COLOR_SCHEME_PARENT_PAGE" val="0_1"/>
  <p:tag name="KSO_WM_UNIT_DECOLORIZATION" val="1"/>
  <p:tag name="KSO_WM_UNIT_BLOCK" val="0"/>
  <p:tag name="KSO_WM_UNIT_SM_LIMIT_TYPE" val="2"/>
  <p:tag name="KSO_WM_UNIT_DEC_AREA_ID" val="28fe05600c6746138762ac005d130c77"/>
  <p:tag name="KSO_WM_UNIT_DECORATE_INFO" val="{&quot;ReferentInfo&quot;:{&quot;Id&quot;:&quot;slide&quot;,&quot;X&quot;:{&quot;Pos&quot;:2},&quot;Y&quot;:{&quot;Pos&quot;:1}},&quot;DecorateInfoX&quot;:{&quot;Pos&quot;:2,&quot;IsAbs&quot;:false},&quot;DecorateInfoY&quot;:{&quot;Pos&quot;:1,&quot;IsAbs&quot;:false},&quot;DecorateInfoW&quot;:{&quot;IsAbs&quot;:false},&quot;DecorateInfoH&quot;:{&quot;IsAbs&quot;:false},&quot;whChangeMode&quot;:1}"/>
  <p:tag name="KSO_WM_CHIP_GROUPID" val="5efd90c781ee359a788b1dc7"/>
  <p:tag name="KSO_WM_CHIP_XID" val="5efd90c781ee359a788b1dc8"/>
  <p:tag name="KSO_WM_UNIT_LINE_FORE_SCHEMECOLOR_INDEX_BRIGHTNESS" val="0"/>
  <p:tag name="KSO_WM_UNIT_LINE_FORE_SCHEMECOLOR_INDEX" val="5"/>
  <p:tag name="KSO_WM_UNIT_LINE_FILL_TYPE" val="2"/>
  <p:tag name="KSO_WM_TEMPLATE_ASSEMBLE_XID" val="60656e894054ed1e2fb7faf4"/>
  <p:tag name="KSO_WM_TEMPLATE_ASSEMBLE_GROUPID" val="60656e894054ed1e2fb7faf4"/>
</p:tagLst>
</file>

<file path=ppt/tags/tag5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9054_1*i*4"/>
  <p:tag name="KSO_WM_TEMPLATE_CATEGORY" val="diagram"/>
  <p:tag name="KSO_WM_TEMPLATE_INDEX" val="20209054"/>
  <p:tag name="KSO_WM_UNIT_LAYERLEVEL" val="1"/>
  <p:tag name="KSO_WM_TAG_VERSION" val="1.0"/>
  <p:tag name="KSO_WM_BEAUTIFY_FLAG" val="#wm#"/>
  <p:tag name="KSO_WM_UNIT_BLOCK" val="0"/>
  <p:tag name="KSO_WM_UNIT_SM_LIMIT_TYPE" val="2"/>
  <p:tag name="KSO_WM_UNIT_DEC_AREA_ID" val="fecd4212b4e444c58040adc43f520da8"/>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efd90c781ee359a788b1dc7"/>
  <p:tag name="KSO_WM_CHIP_XID" val="5efd90c781ee359a788b1dc8"/>
  <p:tag name="KSO_WM_TEMPLATE_ASSEMBLE_XID" val="60656e894054ed1e2fb7faf4"/>
  <p:tag name="KSO_WM_TEMPLATE_ASSEMBLE_GROUPID" val="60656e894054ed1e2fb7faf4"/>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hip20208420_1*i*4"/>
  <p:tag name="KSO_WM_TEMPLATE_CATEGORY" val="chip"/>
  <p:tag name="KSO_WM_TEMPLATE_INDEX" val="20208420"/>
  <p:tag name="KSO_WM_UNIT_LAYERLEVEL" val="1"/>
  <p:tag name="KSO_WM_TAG_VERSION" val="1.0"/>
  <p:tag name="KSO_WM_BEAUTIFY_FLAG" val="#wm#"/>
  <p:tag name="KSO_WM_UNIT_COLOR_SCHEME_SHAPE_ID" val="7"/>
  <p:tag name="KSO_WM_UNIT_COLOR_SCHEME_PARENT_PAGE" val="0_1"/>
  <p:tag name="KSO_WM_UNIT_BLOCK" val="0"/>
  <p:tag name="KSO_WM_UNIT_SM_LIMIT_TYPE" val="1"/>
  <p:tag name="KSO_WM_UNIT_DEC_AREA_ID" val="717e9aed876c4c15ba3f5ee5bbb8dd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Lst>
</file>

<file path=ppt/tags/tag5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hip20208420_1*i*7"/>
  <p:tag name="KSO_WM_TEMPLATE_CATEGORY" val="chip"/>
  <p:tag name="KSO_WM_TEMPLATE_INDEX" val="20208420"/>
  <p:tag name="KSO_WM_UNIT_LAYERLEVEL" val="1"/>
  <p:tag name="KSO_WM_TAG_VERSION" val="1.0"/>
  <p:tag name="KSO_WM_BEAUTIFY_FLAG" val="#wm#"/>
  <p:tag name="KSO_WM_UNIT_COLOR_SCHEME_SHAPE_ID" val="8"/>
  <p:tag name="KSO_WM_UNIT_COLOR_SCHEME_PARENT_PAGE" val="0_1"/>
  <p:tag name="KSO_WM_UNIT_BLOCK" val="0"/>
  <p:tag name="KSO_WM_UNIT_SM_LIMIT_TYPE" val="1"/>
  <p:tag name="KSO_WM_UNIT_DEC_AREA_ID" val="8070127b3714468ea552a232dfcaf15b"/>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Lst>
</file>

<file path=ppt/tags/tag5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9054_1*i*7"/>
  <p:tag name="KSO_WM_TEMPLATE_CATEGORY" val="diagram"/>
  <p:tag name="KSO_WM_TEMPLATE_INDEX" val="20209054"/>
  <p:tag name="KSO_WM_UNIT_LAYERLEVEL" val="1"/>
  <p:tag name="KSO_WM_TAG_VERSION" val="1.0"/>
  <p:tag name="KSO_WM_BEAUTIFY_FLAG" val="#wm#"/>
  <p:tag name="KSO_WM_UNIT_COLOR_SCHEME_SHAPE_ID" val="9"/>
  <p:tag name="KSO_WM_UNIT_COLOR_SCHEME_PARENT_PAGE" val="0_1"/>
  <p:tag name="KSO_WM_UNIT_SM_LIMIT_TYPE" val="2"/>
  <p:tag name="KSO_WM_CHIP_GROUPID" val="5efd90c781ee359a788b1dc7"/>
  <p:tag name="KSO_WM_CHIP_XID" val="5efd90c781ee359a788b1dc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60656e894054ed1e2fb7faf4"/>
  <p:tag name="KSO_WM_TEMPLATE_ASSEMBLE_GROUPID" val="60656e894054ed1e2fb7faf4"/>
</p:tagLst>
</file>

<file path=ppt/tags/tag5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9054_1*i*8"/>
  <p:tag name="KSO_WM_TEMPLATE_CATEGORY" val="diagram"/>
  <p:tag name="KSO_WM_TEMPLATE_INDEX" val="20209054"/>
  <p:tag name="KSO_WM_UNIT_LAYERLEVEL" val="1"/>
  <p:tag name="KSO_WM_TAG_VERSION" val="1.0"/>
  <p:tag name="KSO_WM_BEAUTIFY_FLAG" val="#wm#"/>
  <p:tag name="KSO_WM_UNIT_COLOR_SCHEME_SHAPE_ID" val="10"/>
  <p:tag name="KSO_WM_UNIT_COLOR_SCHEME_PARENT_PAGE" val="0_1"/>
  <p:tag name="KSO_WM_UNIT_SM_LIMIT_TYPE" val="2"/>
  <p:tag name="KSO_WM_CHIP_GROUPID" val="5efd90c781ee359a788b1dc7"/>
  <p:tag name="KSO_WM_CHIP_XID" val="5efd90c781ee359a788b1dc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60656e894054ed1e2fb7faf4"/>
  <p:tag name="KSO_WM_TEMPLATE_ASSEMBLE_GROUPID" val="60656e894054ed1e2fb7faf4"/>
</p:tagLst>
</file>

<file path=ppt/tags/tag5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9054_1*i*5"/>
  <p:tag name="KSO_WM_TEMPLATE_CATEGORY" val="diagram"/>
  <p:tag name="KSO_WM_TEMPLATE_INDEX" val="20209054"/>
  <p:tag name="KSO_WM_UNIT_LAYERLEVEL" val="1"/>
  <p:tag name="KSO_WM_TAG_VERSION" val="1.0"/>
  <p:tag name="KSO_WM_BEAUTIFY_FLAG" val="#wm#"/>
  <p:tag name="KSO_WM_UNIT_COLOR_SCHEME_SHAPE_ID" val="11"/>
  <p:tag name="KSO_WM_UNIT_COLOR_SCHEME_PARENT_PAGE" val="0_1"/>
  <p:tag name="KSO_WM_UNIT_DECOLORIZATION" val="1"/>
  <p:tag name="KSO_WM_UNIT_SM_LIMIT_TYPE" val="2"/>
  <p:tag name="KSO_WM_CHIP_GROUPID" val="5efd90c781ee359a788b1dc7"/>
  <p:tag name="KSO_WM_CHIP_XID" val="5efd90c781ee359a788b1dc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
  <p:tag name="KSO_WM_TEMPLATE_ASSEMBLE_XID" val="60656e894054ed1e2fb7faf4"/>
  <p:tag name="KSO_WM_TEMPLATE_ASSEMBLE_GROUPID" val="60656e894054ed1e2fb7faf4"/>
</p:tagLst>
</file>

<file path=ppt/tags/tag5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9054_1*i*6"/>
  <p:tag name="KSO_WM_TEMPLATE_CATEGORY" val="diagram"/>
  <p:tag name="KSO_WM_TEMPLATE_INDEX" val="20209054"/>
  <p:tag name="KSO_WM_UNIT_LAYERLEVEL" val="1"/>
  <p:tag name="KSO_WM_TAG_VERSION" val="1.0"/>
  <p:tag name="KSO_WM_BEAUTIFY_FLAG" val="#wm#"/>
  <p:tag name="KSO_WM_UNIT_COLOR_SCHEME_SHAPE_ID" val="12"/>
  <p:tag name="KSO_WM_UNIT_COLOR_SCHEME_PARENT_PAGE" val="0_1"/>
  <p:tag name="KSO_WM_UNIT_DECOLORIZATION" val="1"/>
  <p:tag name="KSO_WM_UNIT_SM_LIMIT_TYPE" val="2"/>
  <p:tag name="KSO_WM_CHIP_GROUPID" val="5efd90c781ee359a788b1dc7"/>
  <p:tag name="KSO_WM_CHIP_XID" val="5efd90c781ee359a788b1dc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
  <p:tag name="KSO_WM_TEMPLATE_ASSEMBLE_XID" val="60656e894054ed1e2fb7faf4"/>
  <p:tag name="KSO_WM_TEMPLATE_ASSEMBLE_GROUPID" val="60656e894054ed1e2fb7faf4"/>
</p:tagLst>
</file>

<file path=ppt/tags/tag5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3029"/>
  <p:tag name="KSO_WM_SLIDE_ID" val="diagram2021302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08"/>
  <p:tag name="KSO_WM_SLIDE_POSITION" val="0*60"/>
  <p:tag name="KSO_WM_TAG_VERSION" val="1.0"/>
  <p:tag name="KSO_WM_SLIDE_LAYOUT" val="a_d_f"/>
  <p:tag name="KSO_WM_SLIDE_LAYOUT_CNT" val="1_1_1"/>
  <p:tag name="KSO_WM_SLIDE_LAYOUT_INFO" val="{&quot;id&quot;:&quot;2021-04-01T15:31:55&quot;,&quot;maxSize&quot;:{&quot;size1&quot;:26.7},&quot;minSize&quot;:{&quot;size1&quot;:20},&quot;normalSize&quot;:{&quot;size1&quot;:26.69981481481481},&quot;subLayout&quot;:[{&quot;id&quot;:&quot;2021-04-01T15:31:55&quot;,&quot;margin&quot;:{&quot;bottom&quot;:0.02600000612437725,&quot;left&quot;:1.6929999589920044,&quot;right&quot;:1.6929999589920044,&quot;top&quot;:1.6929999589920044},&quot;type&quot;:0},{&quot;direction&quot;:1,&quot;id&quot;:&quot;2021-04-01T15:31:55&quot;,&quot;maxSize&quot;:{&quot;size1&quot;:67.5},&quot;minSize&quot;:{&quot;size1&quot;:45},&quot;normalSize&quot;:{&quot;size1&quot;:60.99375},&quot;subLayout&quot;:[{&quot;id&quot;:&quot;2021-04-01T15:31:55&quot;,&quot;margin&quot;:{&quot;bottom&quot;:1.6929999589920044,&quot;left&quot;:1.6929999589920044,&quot;right&quot;:1.243999719619751,&quot;top&quot;:1.6670000553131104},&quot;type&quot;:0},{&quot;id&quot;:&quot;2021-04-01T15:31:55&quot;,&quot;margin&quot;:{&quot;bottom&quot;:1.6929999589920044,&quot;left&quot;:0.02600000612437725,&quot;right&quot;:1.6929999589920044,&quot;top&quot;:1.6670000553131104},&quot;type&quot;:0}],&quot;type&quot;:0}],&quot;type&quot;:0}"/>
  <p:tag name="KSO_WM_SLIDE_CAN_ADD_NAVIGATION" val="1"/>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31d070e9bcbd1695b17db"/>
  <p:tag name="KSO_WM_CHIP_FILLPROP" val="[[{&quot;text_align&quot;:&quot;lt&quot;,&quot;text_direction&quot;:&quot;horizontal&quot;,&quot;support_big_font&quot;:false,&quot;picture_toward&quot;:0,&quot;picture_dockside&quot;:[],&quot;fill_id&quot;:&quot;c4cbc9b2fced405c9fc7a719d189a8f1&quot;,&quot;fill_align&quot;:&quot;lt&quot;,&quot;chip_types&quot;:[&quot;header&quot;]},{&quot;text_align&quot;:&quot;lt&quot;,&quot;text_direction&quot;:&quot;horizontal&quot;,&quot;support_features&quot;:[&quot;collage&quot;],&quot;support_big_font&quot;:false,&quot;picture_toward&quot;:0,&quot;picture_dockside&quot;:[],&quot;fill_id&quot;:&quot;703630537a544035acf5de6956828d87&quot;,&quot;fill_align&quot;:&quot;cm&quot;,&quot;chip_types&quot;:[&quot;diagram&quot;,&quot;text&quot;,&quot;picture&quot;,&quot;chart&quot;,&quot;table&quot;,&quot;video&quot;]},{&quot;text_align&quot;:&quot;lt&quot;,&quot;text_direction&quot;:&quot;horizontal&quot;,&quot;support_big_font&quot;:false,&quot;picture_toward&quot;:0,&quot;picture_dockside&quot;:[],&quot;fill_id&quot;:&quot;b407b34b201641d49d75be095b5a3ec9&quot;,&quot;fill_align&quot;:&quot;cm&quot;,&quot;chip_types&quot;:[&quot;text&quot;,&quot;picture&quot;,&quot;chart&quot;]}]]"/>
  <p:tag name="KSO_WM_CHIP_DECFILLPROP" val="[]"/>
  <p:tag name="KSO_WM_CHIP_GROUPID" val="5f0e73c28050c250ba65b219"/>
  <p:tag name="KSO_WM_SLIDE_BK_DARK_LIGHT" val="2"/>
  <p:tag name="KSO_WM_SLIDE_BACKGROUND_TYPE" val="general"/>
  <p:tag name="KSO_WM_SLIDE_SUPPORT_FEATURE_TYPE" val="1"/>
  <p:tag name="KSO_WM_TEMPLATE_ASSEMBLE_XID" val="60656f2b4054ed1e2fb804c5"/>
  <p:tag name="KSO_WM_TEMPLATE_ASSEMBLE_GROUPID" val="60656f2b4054ed1e2fb804c5"/>
</p:tagLst>
</file>

<file path=ppt/tags/tag52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3029_1*a*1"/>
  <p:tag name="KSO_WM_TEMPLATE_CATEGORY" val="diagram"/>
  <p:tag name="KSO_WM_TEMPLATE_INDEX" val="2021302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1d9a509cee1242f793c0c2ee4863b99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2f0a7bdeacd430bb74c113201763ad2"/>
  <p:tag name="KSO_WM_UNIT_TEXT_FILL_FORE_SCHEMECOLOR_INDEX_BRIGHTNESS" val="0"/>
  <p:tag name="KSO_WM_UNIT_TEXT_FILL_FORE_SCHEMECOLOR_INDEX" val="13"/>
  <p:tag name="KSO_WM_UNIT_TEXT_FILL_TYPE" val="1"/>
  <p:tag name="KSO_WM_TEMPLATE_ASSEMBLE_XID" val="60656f2b4054ed1e2fb804c5"/>
  <p:tag name="KSO_WM_TEMPLATE_ASSEMBLE_GROUPID" val="60656f2b4054ed1e2fb804c5"/>
</p:tagLst>
</file>

<file path=ppt/tags/tag5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029_1*i*1"/>
  <p:tag name="KSO_WM_TEMPLATE_CATEGORY" val="diagram"/>
  <p:tag name="KSO_WM_TEMPLATE_INDEX" val="20213029"/>
  <p:tag name="KSO_WM_UNIT_LAYERLEVEL" val="1"/>
  <p:tag name="KSO_WM_TAG_VERSION" val="1.0"/>
  <p:tag name="KSO_WM_BEAUTIFY_FLAG" val="#wm#"/>
  <p:tag name="KSO_WM_UNIT_BLOCK" val="0"/>
  <p:tag name="KSO_WM_UNIT_SM_LIMIT_TYPE" val="0"/>
  <p:tag name="KSO_WM_UNIT_DEC_AREA_ID" val="c1cc87d515d64b4a86b5c776b3af5d20"/>
  <p:tag name="KSO_WM_UNIT_DECORATE_INFO" val="{&quot;DecorateInfoH&quot;:{&quot;IsAbs&quot;:true},&quot;DecorateInfoW&quot;:{&quot;IsAbs&quot;:true},&quot;DecorateInfoX&quot;:{&quot;IsAbs&quot;:true,&quot;Pos&quot;:1},&quot;DecorateInfoY&quot;:{&quot;IsAbs&quot;:true,&quot;Pos&quot;:0},&quot;ReferentInfo&quot;:{&quot;Id&quot;:&quot;1d9a509cee1242f793c0c2ee4863b999&quot;,&quot;X&quot;:{&quot;Pos&quot;:1},&quot;Y&quot;:{&quot;Pos&quot;:2}},&quot;whChangeMode&quot;:0}"/>
  <p:tag name="KSO_WM_CHIP_GROUPID" val="5f0e73c28050c250ba65b219"/>
  <p:tag name="KSO_WM_CHIP_XID" val="5f631d070e9bcbd1695b17d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53"/>
  <p:tag name="KSO_WM_TEMPLATE_ASSEMBLE_XID" val="60656f2b4054ed1e2fb804c5"/>
  <p:tag name="KSO_WM_TEMPLATE_ASSEMBLE_GROUPID" val="60656f2b4054ed1e2fb804c5"/>
</p:tagLst>
</file>

<file path=ppt/tags/tag529.xml><?xml version="1.0" encoding="utf-8"?>
<p:tagLst xmlns:a="http://schemas.openxmlformats.org/drawingml/2006/main" xmlns:r="http://schemas.openxmlformats.org/officeDocument/2006/relationships" xmlns:p="http://schemas.openxmlformats.org/presentationml/2006/main">
  <p:tag name="KSO_WM_BEAUTIFY_FLAG" val="#wm#"/>
  <p:tag name="KSO_WM_UNIT_VALUE" val="1058*1481"/>
  <p:tag name="KSO_WM_UNIT_HIGHLIGHT" val="0"/>
  <p:tag name="KSO_WM_UNIT_DIAGRAM_ISNUMVISUAL" val="0"/>
  <p:tag name="KSO_WM_UNIT_DIAGRAM_ISREFERUNIT" val="0"/>
  <p:tag name="KSO_WM_UNIT_TYPE" val="d"/>
  <p:tag name="KSO_WM_UNIT_INDEX" val="1"/>
  <p:tag name="KSO_WM_UNIT_ID" val="diagram20213029_1*d*1"/>
  <p:tag name="KSO_WM_TEMPLATE_CATEGORY" val="diagram"/>
  <p:tag name="KSO_WM_TEMPLATE_INDEX" val="20213029"/>
  <p:tag name="KSO_WM_UNIT_LAYERLEVEL" val="1"/>
  <p:tag name="KSO_WM_TAG_VERSION" val="1.0"/>
  <p:tag name="KSO_WM_CHIP_GROUPID" val="5e7310da9a230a26b9e88a19"/>
  <p:tag name="KSO_WM_CHIP_XID" val="5e7310da9a230a26b9e88a1a"/>
  <p:tag name="KSO_WM_UNIT_DEC_AREA_ID" val="41a5ca8b54b1421e8b6b1aa20345f1a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e98ba878d7743afb0388193b1f4455b"/>
  <p:tag name="KSO_WM_UNIT_PLACING_PICTURE" val="7e98ba878d7743afb0388193b1f4455b"/>
  <p:tag name="KSO_WM_UNIT_SUPPORT_UNIT_TYPE" val="[&quot;l&quot;,&quot;m&quot;,&quot;n&quot;,&quot;o&quot;,&quot;p&quot;,&quot;q&quot;,&quot;r&quot;,&quot;δ&quot;,&quot;ε&quot;,&quot;ζ&quot;,&quot;η&quot;,&quot;d&quot;,&quot;α&quot;,&quot;β&quot;,&quot;θ&quot;]"/>
  <p:tag name="KSO_WM_TEMPLATE_ASSEMBLE_XID" val="60656f2b4054ed1e2fb804c5"/>
  <p:tag name="KSO_WM_TEMPLATE_ASSEMBLE_GROUPID" val="60656f2b4054ed1e2fb804c5"/>
  <p:tag name="KSO_WM_UNIT_PLACING_PICTURE_USER_VIEWPORT" val="{&quot;height&quot;:5576,&quot;width&quot;:5397}"/>
  <p:tag name="KSO_WM_UNIT_PLACING_PICTURE_INFO" val="{&quot;code&quot;:&quot;&quot;,&quot;full_picture&quot;:false,&quot;scheme&quot;:&quot;2-0&quot;,&quot;spacing&quot;:5}"/>
  <p:tag name="KSO_WM_UNIT_PLACING_PICTURE_USER_VIEWPORT_SMARTMENU" val="{&quot;height&quot;:5535.6207275390625,&quot;width&quot;:4950.000000000001}"/>
  <p:tag name="KSO_WM_UNIT_PLACING_PICTURE_USER_RELATIVERECTANGLE_SMARTMENU" val="{&quot;bottom&quot;:0,&quot;left&quot;:0.03809941094774883,&quot;right&quot;:0.03809941094774883,&quot;top&quot;:0}"/>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0.xml><?xml version="1.0" encoding="utf-8"?>
<p:tagLst xmlns:a="http://schemas.openxmlformats.org/drawingml/2006/main" xmlns:r="http://schemas.openxmlformats.org/officeDocument/2006/relationships" xmlns:p="http://schemas.openxmlformats.org/presentationml/2006/main">
  <p:tag name="KSO_WM_BEAUTIFY_FLAG" val="#wm#"/>
  <p:tag name="KSO_WM_UNIT_VALUE" val="1058*1481"/>
  <p:tag name="KSO_WM_UNIT_HIGHLIGHT" val="0"/>
  <p:tag name="KSO_WM_UNIT_DIAGRAM_ISNUMVISUAL" val="0"/>
  <p:tag name="KSO_WM_UNIT_DIAGRAM_ISREFERUNIT" val="0"/>
  <p:tag name="KSO_WM_UNIT_TYPE" val="d"/>
  <p:tag name="KSO_WM_UNIT_INDEX" val="1"/>
  <p:tag name="KSO_WM_UNIT_ID" val="diagram20213029_1*d*1"/>
  <p:tag name="KSO_WM_TEMPLATE_CATEGORY" val="diagram"/>
  <p:tag name="KSO_WM_TEMPLATE_INDEX" val="20213029"/>
  <p:tag name="KSO_WM_UNIT_LAYERLEVEL" val="1"/>
  <p:tag name="KSO_WM_TAG_VERSION" val="1.0"/>
  <p:tag name="KSO_WM_CHIP_GROUPID" val="5e7310da9a230a26b9e88a19"/>
  <p:tag name="KSO_WM_CHIP_XID" val="5e7310da9a230a26b9e88a1a"/>
  <p:tag name="KSO_WM_UNIT_DEC_AREA_ID" val="41a5ca8b54b1421e8b6b1aa20345f1a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e98ba878d7743afb0388193b1f4455b"/>
  <p:tag name="KSO_WM_UNIT_PLACING_PICTURE" val="7e98ba878d7743afb0388193b1f4455b"/>
  <p:tag name="KSO_WM_UNIT_SUPPORT_UNIT_TYPE" val="[&quot;l&quot;,&quot;m&quot;,&quot;n&quot;,&quot;o&quot;,&quot;p&quot;,&quot;q&quot;,&quot;r&quot;,&quot;δ&quot;,&quot;ε&quot;,&quot;ζ&quot;,&quot;η&quot;,&quot;d&quot;,&quot;α&quot;,&quot;β&quot;,&quot;θ&quot;]"/>
  <p:tag name="KSO_WM_TEMPLATE_ASSEMBLE_XID" val="60656f2b4054ed1e2fb804c5"/>
  <p:tag name="KSO_WM_TEMPLATE_ASSEMBLE_GROUPID" val="60656f2b4054ed1e2fb804c5"/>
  <p:tag name="KSO_WM_UNIT_PLACING_PICTURE_USER_VIEWPORT" val="{&quot;height&quot;:4335,&quot;width&quot;:10350}"/>
  <p:tag name="KSO_WM_UNIT_PLACING_PICTURE_INFO" val="{&quot;code&quot;:&quot;&quot;,&quot;full_picture&quot;:false,&quot;scheme&quot;:&quot;2-0&quot;,&quot;spacing&quot;:5}"/>
  <p:tag name="KSO_WM_UNIT_PLACING_PICTURE_USER_VIEWPORT_SMARTMENU" val="{&quot;height&quot;:5535.6207275390625,&quot;width&quot;:4950.000000000001}"/>
  <p:tag name="KSO_WM_UNIT_PLACING_PICTURE_USER_RELATIVERECTANGLE_SMARTMENU" val="{&quot;bottom&quot;:0,&quot;left&quot;:0.3127345629686127,&quot;right&quot;:0.3127345629686127,&quot;top&quot;:0}"/>
</p:tagLst>
</file>

<file path=ppt/tags/tag531.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029_1*f*1"/>
  <p:tag name="KSO_WM_TEMPLATE_CATEGORY" val="diagram"/>
  <p:tag name="KSO_WM_TEMPLATE_INDEX" val="20213029"/>
  <p:tag name="KSO_WM_UNIT_LAYERLEVEL" val="1"/>
  <p:tag name="KSO_WM_TAG_VERSION" val="1.0"/>
  <p:tag name="KSO_WM_BEAUTIFY_FLAG" val="#wm#"/>
  <p:tag name="KSO_WM_UNIT_DEFAULT_FONT" val="14;20;2"/>
  <p:tag name="KSO_WM_UNIT_BLOCK" val="0"/>
  <p:tag name="KSO_WM_UNIT_VALUE" val="200"/>
  <p:tag name="KSO_WM_UNIT_SHOW_EDIT_AREA_INDICATION" val="1"/>
  <p:tag name="KSO_WM_CHIP_GROUPID" val="5e6b05596848fb12bee65ac8"/>
  <p:tag name="KSO_WM_CHIP_XID" val="5e6b05596848fb12bee65aca"/>
  <p:tag name="KSO_WM_UNIT_DEC_AREA_ID" val="83ff44033384492aa1635976fafd8c1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f386ac4e2ce4f918dd8f3dc0d4c1b5a"/>
  <p:tag name="KSO_WM_UNIT_SUPPORT_UNIT_TYPE" val="[&quot;d&quot;,&quot;α&quot;]"/>
  <p:tag name="KSO_WM_UNIT_TEXT_FILL_FORE_SCHEMECOLOR_INDEX_BRIGHTNESS" val="0.25"/>
  <p:tag name="KSO_WM_UNIT_TEXT_FILL_FORE_SCHEMECOLOR_INDEX" val="13"/>
  <p:tag name="KSO_WM_UNIT_TEXT_FILL_TYPE" val="1"/>
  <p:tag name="KSO_WM_TEMPLATE_ASSEMBLE_XID" val="60656f2b4054ed1e2fb804c5"/>
  <p:tag name="KSO_WM_TEMPLATE_ASSEMBLE_GROUPID" val="60656f2b4054ed1e2fb804c5"/>
</p:tagLst>
</file>

<file path=ppt/tags/tag53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2755"/>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picture_toward&quot;:0,&quot;picture_dockside&quot;:[],&quot;fill_id&quot;:&quot;16e2242bd0014a3cbecbb008fcc22690&quot;,&quot;fill_align&quot;:&quot;cm&quot;,&quot;chip_types&quot;:[&quot;text&quot;,&quot;header&quot;]},{&quot;text_align&quot;:&quot;lm&quot;,&quot;text_direction&quot;:&quot;horizontal&quot;,&quot;support_big_font&quot;:true,&quot;picture_toward&quot;:0,&quot;picture_dockside&quot;:[],&quot;fill_id&quot;:&quot;a0ace50ddfc340b79efa6c32e142e016&quot;,&quot;fill_align&quot;:&quot;cm&quot;,&quot;chip_types&quot;:[&quot;text&quot;,&quot;picture&quot;,&quot;chart&quot;,&quot;table&quot;]}]]"/>
  <p:tag name="KSO_WM_SLIDE_LAYOUT_INFO" val="{&quot;direction&quot;:1,&quot;id&quot;:&quot;2021-04-01T15:36:57&quot;,&quot;maxSize&quot;:{&quot;size1&quot;:36.2},&quot;minSize&quot;:{&quot;size1&quot;:36.2},&quot;normalSize&quot;:{&quot;size1&quot;:36.2},&quot;subLayout&quot;:[{&quot;id&quot;:&quot;2021-04-01T15:36:57&quot;,&quot;margin&quot;:{&quot;bottom&quot;:5.927000999450684,&quot;left&quot;:2.117000102996826,&quot;right&quot;:2.0899999141693115,&quot;top&quot;:5.927000999450684},&quot;type&quot;:0},{&quot;id&quot;:&quot;2021-04-01T15:36:57&quot;,&quot;margin&quot;:{&quot;bottom&quot;:5.927000999450684,&quot;left&quot;:2.117000102996826,&quot;right&quot;:4.2330002784729,&quot;top&quot;:5.927000999450684},&quot;type&quot;:0}],&quot;type&quot;:0}"/>
  <p:tag name="KSO_WM_SLIDE_ID" val="diagram2021275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00*288"/>
  <p:tag name="KSO_WM_SLIDE_POSITION" val="0*126"/>
  <p:tag name="KSO_WM_TAG_VERSION" val="1.0"/>
  <p:tag name="KSO_WM_SLIDE_LAYOUT" val="a_f"/>
  <p:tag name="KSO_WM_SLIDE_LAYOUT_CNT" val="1_1"/>
  <p:tag name="KSO_WM_CHIP_XID" val="5f2298f1dda340fd2c9b5893"/>
  <p:tag name="KSO_WM_CHIP_DECFILLPROP" val="[]"/>
  <p:tag name="KSO_WM_CHIP_GROUPID" val="5f2298f1dda340fd2c9b5892"/>
  <p:tag name="KSO_WM_SLIDE_BK_DARK_LIGHT" val="2"/>
  <p:tag name="KSO_WM_SLIDE_BACKGROUND_TYPE" val="general"/>
  <p:tag name="KSO_WM_SLIDE_SUPPORT_FEATURE_TYPE" val="0"/>
  <p:tag name="KSO_WM_TEMPLATE_ASSEMBLE_XID" val="60656f454054ed1e2fb806a5"/>
  <p:tag name="KSO_WM_TEMPLATE_ASSEMBLE_GROUPID" val="60656f454054ed1e2fb806a5"/>
</p:tagLst>
</file>

<file path=ppt/tags/tag533.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ae65eab5f4f6474db60bd97616c5caac"/>
  <p:tag name="KSO_WM_UNIT_SM_LIMIT_TYPE" val="2"/>
  <p:tag name="KSO_WM_UNIT_HIGHLIGHT" val="0"/>
  <p:tag name="KSO_WM_UNIT_COMPATIBLE" val="0"/>
  <p:tag name="KSO_WM_UNIT_DIAGRAM_ISNUMVISUAL" val="0"/>
  <p:tag name="KSO_WM_UNIT_DIAGRAM_ISREFERUNIT" val="0"/>
  <p:tag name="KSO_WM_UNIT_TYPE" val="i"/>
  <p:tag name="KSO_WM_UNIT_INDEX" val="1"/>
  <p:tag name="KSO_WM_UNIT_ID" val="diagram20212755_1*i*1"/>
  <p:tag name="KSO_WM_TEMPLATE_CATEGORY" val="diagram"/>
  <p:tag name="KSO_WM_TEMPLATE_INDEX" val="2021275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2298f1dda340fd2c9b5892"/>
  <p:tag name="KSO_WM_CHIP_XID" val="5f2298f1dda340fd2c9b5893"/>
  <p:tag name="KSO_WM_UNIT_FILL_FORE_SCHEMECOLOR_INDEX_BRIGHTNESS" val="0"/>
  <p:tag name="KSO_WM_UNIT_FILL_FORE_SCHEMECOLOR_INDEX" val="15"/>
  <p:tag name="KSO_WM_UNIT_FILL_TYPE" val="1"/>
  <p:tag name="KSO_WM_UNIT_LINE_FORE_SCHEMECOLOR_INDEX_BRIGHTNESS" val="0"/>
  <p:tag name="KSO_WM_UNIT_LINE_FORE_SCHEMECOLOR_INDEX" val="15"/>
  <p:tag name="KSO_WM_UNIT_LINE_FILL_TYPE" val="2"/>
  <p:tag name="KSO_WM_UNIT_TEXT_FILL_FORE_SCHEMECOLOR_INDEX_BRIGHTNESS" val="0"/>
  <p:tag name="KSO_WM_UNIT_TEXT_FILL_FORE_SCHEMECOLOR_INDEX" val="2"/>
  <p:tag name="KSO_WM_UNIT_TEXT_FILL_TYPE" val="1"/>
  <p:tag name="KSO_WM_UNIT_VALUE" val="247"/>
  <p:tag name="KSO_WM_TEMPLATE_ASSEMBLE_XID" val="60656f454054ed1e2fb806a5"/>
  <p:tag name="KSO_WM_TEMPLATE_ASSEMBLE_GROUPID" val="60656f454054ed1e2fb806a5"/>
</p:tagLst>
</file>

<file path=ppt/tags/tag534.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d15fdf9f19b547c39c00ee750aa71d31"/>
  <p:tag name="KSO_WM_UNIT_SM_LIMIT_TYPE" val="2"/>
  <p:tag name="KSO_WM_UNIT_HIGHLIGHT" val="0"/>
  <p:tag name="KSO_WM_UNIT_COMPATIBLE" val="0"/>
  <p:tag name="KSO_WM_UNIT_DIAGRAM_ISNUMVISUAL" val="0"/>
  <p:tag name="KSO_WM_UNIT_DIAGRAM_ISREFERUNIT" val="0"/>
  <p:tag name="KSO_WM_UNIT_TYPE" val="i"/>
  <p:tag name="KSO_WM_UNIT_INDEX" val="2"/>
  <p:tag name="KSO_WM_UNIT_ID" val="diagram20212755_1*i*2"/>
  <p:tag name="KSO_WM_TEMPLATE_CATEGORY" val="diagram"/>
  <p:tag name="KSO_WM_TEMPLATE_INDEX" val="20212755"/>
  <p:tag name="KSO_WM_UNIT_LAYERLEVEL" val="1"/>
  <p:tag name="KSO_WM_TAG_VERSION" val="1.0"/>
  <p:tag name="KSO_WM_BEAUTIFY_FLAG" val="#wm#"/>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f2298f1dda340fd2c9b5892"/>
  <p:tag name="KSO_WM_CHIP_XID" val="5f2298f1dda340fd2c9b5893"/>
  <p:tag name="KSO_WM_UNIT_LINE_FORE_SCHEMECOLOR_INDEX_BRIGHTNESS" val="0"/>
  <p:tag name="KSO_WM_UNIT_LINE_FORE_SCHEMECOLOR_INDEX" val="15"/>
  <p:tag name="KSO_WM_UNIT_LINE_FILL_TYPE" val="2"/>
  <p:tag name="KSO_WM_UNIT_TEXT_FILL_FORE_SCHEMECOLOR_INDEX_BRIGHTNESS" val="0"/>
  <p:tag name="KSO_WM_UNIT_TEXT_FILL_FORE_SCHEMECOLOR_INDEX" val="2"/>
  <p:tag name="KSO_WM_UNIT_TEXT_FILL_TYPE" val="1"/>
  <p:tag name="KSO_WM_UNIT_VALUE" val="390"/>
  <p:tag name="KSO_WM_TEMPLATE_ASSEMBLE_XID" val="60656f454054ed1e2fb806a5"/>
  <p:tag name="KSO_WM_TEMPLATE_ASSEMBLE_GROUPID" val="60656f454054ed1e2fb806a5"/>
</p:tagLst>
</file>

<file path=ppt/tags/tag53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2755_1*a*1"/>
  <p:tag name="KSO_WM_TEMPLATE_CATEGORY" val="diagram"/>
  <p:tag name="KSO_WM_TEMPLATE_INDEX" val="20212755"/>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772535c0a7c24533b51331613326c81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219e395931e54c20a5e6bd7358252c64"/>
  <p:tag name="KSO_WM_UNIT_SUPPORT_BIG_FONT" val="1"/>
  <p:tag name="KSO_WM_UNIT_TEXT_FILL_FORE_SCHEMECOLOR_INDEX_BRIGHTNESS" val="0"/>
  <p:tag name="KSO_WM_UNIT_TEXT_FILL_FORE_SCHEMECOLOR_INDEX" val="13"/>
  <p:tag name="KSO_WM_UNIT_TEXT_FILL_TYPE" val="1"/>
  <p:tag name="KSO_WM_TEMPLATE_ASSEMBLE_XID" val="60656f454054ed1e2fb806a5"/>
  <p:tag name="KSO_WM_TEMPLATE_ASSEMBLE_GROUPID" val="60656f454054ed1e2fb806a5"/>
</p:tagLst>
</file>

<file path=ppt/tags/tag536.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755_1*f*1"/>
  <p:tag name="KSO_WM_TEMPLATE_CATEGORY" val="diagram"/>
  <p:tag name="KSO_WM_TEMPLATE_INDEX" val="20212755"/>
  <p:tag name="KSO_WM_UNIT_LAYERLEVEL" val="1"/>
  <p:tag name="KSO_WM_TAG_VERSION" val="1.0"/>
  <p:tag name="KSO_WM_BEAUTIFY_FLAG" val="#wm#"/>
  <p:tag name="KSO_WM_UNIT_DEFAULT_FONT" val="14;20;2"/>
  <p:tag name="KSO_WM_UNIT_BLOCK" val="0"/>
  <p:tag name="KSO_WM_UNIT_VALUE" val="70"/>
  <p:tag name="KSO_WM_UNIT_SHOW_EDIT_AREA_INDICATION" val="1"/>
  <p:tag name="KSO_WM_CHIP_GROUPID" val="5e6b05596848fb12bee65ac8"/>
  <p:tag name="KSO_WM_CHIP_XID" val="5e6b05596848fb12bee65aca"/>
  <p:tag name="KSO_WM_UNIT_DEC_AREA_ID" val="a4284736ae1245db93b9ebead92003f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5f353da578a412dbe80f362bbefae3a"/>
  <p:tag name="KSO_WM_UNIT_SUPPORT_BIG_FONT" val="1"/>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60656f454054ed1e2fb806a5"/>
  <p:tag name="KSO_WM_TEMPLATE_ASSEMBLE_GROUPID" val="60656f454054ed1e2fb806a5"/>
</p:tagLst>
</file>

<file path=ppt/tags/tag5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4768"/>
  <p:tag name="KSO_WM_SLIDE_ID" val="diagram20214768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23*540"/>
  <p:tag name="KSO_WM_SLIDE_POSITION" val="0*0"/>
  <p:tag name="KSO_WM_TAG_VERSION" val="1.0"/>
  <p:tag name="KSO_WM_SLIDE_LAYOUT" val="a_f"/>
  <p:tag name="KSO_WM_SLIDE_LAYOUT_CNT" val="1_1"/>
  <p:tag name="KSO_WM_SLIDE_LAYOUT_INFO" val="{&quot;backgroundInfo&quot;:[{&quot;bottom&quot;:0,&quot;bottomAbs&quot;:false,&quot;left&quot;:0,&quot;leftAbs&quot;:false,&quot;right&quot;:0.7125,&quot;rightAbs&quot;:false,&quot;top&quot;:0,&quot;topAbs&quot;:false,&quot;type&quot;:&quot;leftRight&quot;},{&quot;bottom&quot;:0,&quot;bottomAbs&quot;:false,&quot;left&quot;:0,&quot;leftAbs&quot;:false,&quot;right&quot;:0,&quot;rightAbs&quot;:false,&quot;top&quot;:0,&quot;topAbs&quot;:false,&quot;type&quot;:&quot;general&quot;}],&quot;direction&quot;:1,&quot;id&quot;:&quot;2021-04-01T15:55:52&quot;,&quot;maxSize&quot;:{&quot;size1&quot;:26.3},&quot;minSize&quot;:{&quot;size1&quot;:26.3},&quot;normalSize&quot;:{&quot;size1&quot;:26.3},&quot;subLayout&quot;:[{&quot;id&quot;:&quot;2021-04-01T15:55:52&quot;,&quot;margin&quot;:{&quot;bottom&quot;:8.467000007629395,&quot;left&quot;:1.6929999589920044,&quot;right&quot;:0.02600000612437725,&quot;top&quot;:3.38700008392334},&quot;type&quot;:0},{&quot;id&quot;:&quot;2021-04-01T15:55:52&quot;,&quot;margin&quot;:{&quot;bottom&quot;:2.5399999618530273,&quot;left&quot;:2.0899999141693115,&quot;right&quot;:2.5399999618530273,&quot;top&quot;:2.117000102996826},&quot;type&quot;:0}],&quot;type&quot;:0}"/>
  <p:tag name="KSO_WM_SLIDE_BACKGROUND" val="[&quot;leftRight&quot;,&quot;general&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FILLPROP" val="[[{&quot;fill_id&quot;:&quot;95c973fcd6134020a63a4180aebd3213&quot;,&quot;fill_align&quot;:&quot;lt&quot;,&quot;text_align&quot;:&quot;lt&quot;,&quot;text_direction&quot;:&quot;horizontal&quot;,&quot;chip_types&quot;:[&quot;text&quot;,&quot;header&quot;]},{&quot;fill_id&quot;:&quot;1c24f19bff6c4bd6a5f20f57a535bdbe&quot;,&quot;fill_align&quot;:&quot;cm&quot;,&quot;text_align&quot;:&quot;lm&quot;,&quot;text_direction&quot;:&quot;horizontal&quot;,&quot;chip_types&quot;:[&quot;diagram&quot;,&quot;pictext&quot;,&quot;text&quot;,&quot;picture&quot;,&quot;chart&quot;,&quot;table&quot;,&quot;video&quot;],&quot;support_features&quot;:[&quot;collage&quot;,&quot;carousel&quot;]}]]"/>
  <p:tag name="KSO_WM_CHIP_XID" val="5ef21358a491bb0086638bf9"/>
  <p:tag name="KSO_WM_SLIDE_CAN_ADD_NAVIGATION" val="1"/>
  <p:tag name="KSO_WM_CHIP_GROUPID" val="5ef21358a491bb0086638bf8"/>
  <p:tag name="KSO_WM_SLIDE_BK_DARK_LIGHT" val="2"/>
  <p:tag name="KSO_WM_SLIDE_BACKGROUND_TYPE" val="leftRight"/>
  <p:tag name="KSO_WM_SLIDE_SUPPORT_FEATURE_TYPE" val="0"/>
  <p:tag name="KSO_WM_TEMPLATE_ASSEMBLE_XID" val="60656f9c4054ed1e2fb80d70"/>
  <p:tag name="KSO_WM_TEMPLATE_ASSEMBLE_GROUPID" val="60656f9c4054ed1e2fb80d70"/>
</p:tagLst>
</file>

<file path=ppt/tags/tag5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4768_1*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4768"/>
  <p:tag name="KSO_WM_UNIT_VALUE" val="375"/>
  <p:tag name="KSO_WM_TEMPLATE_ASSEMBLE_XID" val="60656f9c4054ed1e2fb80d70"/>
  <p:tag name="KSO_WM_TEMPLATE_ASSEMBLE_GROUPID" val="60656f9c4054ed1e2fb80d70"/>
</p:tagLst>
</file>

<file path=ppt/tags/tag5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4768_1*i*2"/>
  <p:tag name="KSO_WM_TEMPLATE_CATEGORY" val="diagram"/>
  <p:tag name="KSO_WM_TEMPLATE_INDEX" val="20214768"/>
  <p:tag name="KSO_WM_UNIT_LAYERLEVEL" val="1"/>
  <p:tag name="KSO_WM_TAG_VERSION" val="1.0"/>
  <p:tag name="KSO_WM_BEAUTIFY_FLAG" val="#wm#"/>
  <p:tag name="KSO_WM_UNIT_BLOCK" val="0"/>
  <p:tag name="KSO_WM_UNIT_SM_LIMIT_TYPE" val="2"/>
  <p:tag name="KSO_WM_UNIT_DEC_AREA_ID" val="0517c0a8d4e643faac4c14e8bfee66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1358a491bb0086638bf8"/>
  <p:tag name="KSO_WM_CHIP_XID" val="5ef21358a491bb0086638bf9"/>
  <p:tag name="KSO_WM_UNIT_TEXT_FILL_FORE_SCHEMECOLOR_INDEX_BRIGHTNESS" val="0"/>
  <p:tag name="KSO_WM_UNIT_TEXT_FILL_FORE_SCHEMECOLOR_INDEX" val="2"/>
  <p:tag name="KSO_WM_UNIT_TEXT_FILL_TYPE" val="1"/>
  <p:tag name="KSO_WM_UNIT_VALUE" val="252"/>
  <p:tag name="KSO_WM_TEMPLATE_ASSEMBLE_XID" val="60656f9c4054ed1e2fb80d70"/>
  <p:tag name="KSO_WM_TEMPLATE_ASSEMBLE_GROUPID" val="60656f9c4054ed1e2fb80d70"/>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4768_1*i*3"/>
  <p:tag name="KSO_WM_TEMPLATE_CATEGORY" val="diagram"/>
  <p:tag name="KSO_WM_TEMPLATE_INDEX" val="20214768"/>
  <p:tag name="KSO_WM_UNIT_LAYERLEVEL" val="1"/>
  <p:tag name="KSO_WM_TAG_VERSION" val="1.0"/>
  <p:tag name="KSO_WM_BEAUTIFY_FLAG" val="#wm#"/>
  <p:tag name="KSO_WM_UNIT_BLOCK" val="0"/>
  <p:tag name="KSO_WM_UNIT_SM_LIMIT_TYPE" val="2"/>
  <p:tag name="KSO_WM_UNIT_DEC_AREA_ID" val="758ca4e4af8c46b28d1a14bc3761a7a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1358a491bb0086638bf8"/>
  <p:tag name="KSO_WM_CHIP_XID" val="5ef21358a491bb0086638bf9"/>
  <p:tag name="KSO_WM_UNIT_LINE_FORE_SCHEMECOLOR_INDEX_BRIGHTNESS" val="0"/>
  <p:tag name="KSO_WM_UNIT_LINE_FORE_SCHEMECOLOR_INDEX" val="15"/>
  <p:tag name="KSO_WM_UNIT_LINE_FILL_TYPE" val="2"/>
  <p:tag name="KSO_WM_UNIT_TEXT_FILL_FORE_SCHEMECOLOR_INDEX_BRIGHTNESS" val="0"/>
  <p:tag name="KSO_WM_UNIT_TEXT_FILL_FORE_SCHEMECOLOR_INDEX" val="2"/>
  <p:tag name="KSO_WM_UNIT_TEXT_FILL_TYPE" val="1"/>
  <p:tag name="KSO_WM_UNIT_VALUE" val="630"/>
  <p:tag name="KSO_WM_TEMPLATE_ASSEMBLE_XID" val="60656f9c4054ed1e2fb80d70"/>
  <p:tag name="KSO_WM_TEMPLATE_ASSEMBLE_GROUPID" val="60656f9c4054ed1e2fb80d70"/>
</p:tagLst>
</file>

<file path=ppt/tags/tag5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4768_1*i*4"/>
  <p:tag name="KSO_WM_TEMPLATE_CATEGORY" val="diagram"/>
  <p:tag name="KSO_WM_TEMPLATE_INDEX" val="20214768"/>
  <p:tag name="KSO_WM_UNIT_LAYERLEVEL" val="1"/>
  <p:tag name="KSO_WM_TAG_VERSION" val="1.0"/>
  <p:tag name="KSO_WM_BEAUTIFY_FLAG" val="#wm#"/>
  <p:tag name="KSO_WM_UNIT_BLOCK" val="0"/>
  <p:tag name="KSO_WM_UNIT_SM_LIMIT_TYPE" val="1"/>
  <p:tag name="KSO_WM_UNIT_DEC_AREA_ID" val="660ef649c3cd4167ac48b71d6d399a1a"/>
  <p:tag name="KSO_WM_UNIT_DECORATE_INFO" val="{&quot;ReferentInfo&quot;:{&quot;Id&quot;:&quot;slide&quot;,&quot;X&quot;:{&quot;Pos&quot;:0},&quot;Y&quot;:{&quot;Pos&quot;:0}},&quot;DecorateInfoX&quot;:{&quot;Pos&quot;:0,&quot;IsAbs&quot;:true},&quot;DecorateInfoY&quot;:{&quot;Pos&quot;:0,&quot;IsAbs&quot;:true},&quot;DecorateInfoW&quot;:{&quot;IsAbs&quot;:true},&quot;DecorateInfoH&quot;:{&quot;IsAbs&quot;:true},&quot;whChangeMode&quot;:0}"/>
  <p:tag name="KSO_WM_CHIP_GROUPID" val="5ef21358a491bb0086638bf8"/>
  <p:tag name="KSO_WM_CHIP_XID" val="5ef21358a491bb0086638bf9"/>
  <p:tag name="KSO_WM_UNIT_FILL_FORE_SCHEMECOLOR_INDEX_BRIGHTNESS" val="0"/>
  <p:tag name="KSO_WM_UNIT_FILL_FORE_SCHEMECOLOR_INDEX" val="14"/>
  <p:tag name="KSO_WM_UNIT_FILL_TYPE" val="1"/>
  <p:tag name="KSO_WM_UNIT_VALUE" val="3"/>
  <p:tag name="KSO_WM_TEMPLATE_ASSEMBLE_XID" val="60656f9c4054ed1e2fb80d70"/>
  <p:tag name="KSO_WM_TEMPLATE_ASSEMBLE_GROUPID" val="60656f9c4054ed1e2fb80d70"/>
</p:tagLst>
</file>

<file path=ppt/tags/tag5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4768_1*i*5"/>
  <p:tag name="KSO_WM_TEMPLATE_CATEGORY" val="diagram"/>
  <p:tag name="KSO_WM_TEMPLATE_INDEX" val="20214768"/>
  <p:tag name="KSO_WM_UNIT_LAYERLEVEL" val="1"/>
  <p:tag name="KSO_WM_TAG_VERSION" val="1.0"/>
  <p:tag name="KSO_WM_BEAUTIFY_FLAG" val="#wm#"/>
  <p:tag name="KSO_WM_UNIT_BLOCK" val="0"/>
  <p:tag name="KSO_WM_UNIT_SM_LIMIT_TYPE" val="1"/>
  <p:tag name="KSO_WM_UNIT_DEC_AREA_ID" val="600c20734b6f4271bb27757094427133"/>
  <p:tag name="KSO_WM_UNIT_DECORATE_INFO" val="{&quot;ReferentInfo&quot;:{&quot;Id&quot;:&quot;slide&quot;,&quot;X&quot;:{&quot;Pos&quot;:0},&quot;Y&quot;:{&quot;Pos&quot;:0}},&quot;DecorateInfoX&quot;:{&quot;Pos&quot;:0,&quot;IsAbs&quot;:true},&quot;DecorateInfoY&quot;:{&quot;Pos&quot;:0,&quot;IsAbs&quot;:true},&quot;DecorateInfoW&quot;:{&quot;IsAbs&quot;:true},&quot;DecorateInfoH&quot;:{&quot;IsAbs&quot;:true},&quot;whChangeMode&quot;:0}"/>
  <p:tag name="KSO_WM_CHIP_GROUPID" val="5ef21358a491bb0086638bf8"/>
  <p:tag name="KSO_WM_CHIP_XID" val="5ef21358a491bb0086638bf9"/>
  <p:tag name="KSO_WM_UNIT_FILL_FORE_SCHEMECOLOR_INDEX_BRIGHTNESS" val="0"/>
  <p:tag name="KSO_WM_UNIT_FILL_FORE_SCHEMECOLOR_INDEX" val="14"/>
  <p:tag name="KSO_WM_UNIT_FILL_TYPE" val="1"/>
  <p:tag name="KSO_WM_UNIT_VALUE" val="3"/>
  <p:tag name="KSO_WM_TEMPLATE_ASSEMBLE_XID" val="60656f9c4054ed1e2fb80d70"/>
  <p:tag name="KSO_WM_TEMPLATE_ASSEMBLE_GROUPID" val="60656f9c4054ed1e2fb80d70"/>
</p:tagLst>
</file>

<file path=ppt/tags/tag54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diagram20214768_1*a*1"/>
  <p:tag name="KSO_WM_TEMPLATE_CATEGORY" val="diagram"/>
  <p:tag name="KSO_WM_TEMPLATE_INDEX" val="20214768"/>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a23d89f8c89b4ac08bd23d36b042599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cf6d98c57d9400d80f80de5d3a3ad71"/>
  <p:tag name="KSO_WM_UNIT_TEXT_FILL_FORE_SCHEMECOLOR_INDEX_BRIGHTNESS" val="0"/>
  <p:tag name="KSO_WM_UNIT_TEXT_FILL_FORE_SCHEMECOLOR_INDEX" val="13"/>
  <p:tag name="KSO_WM_UNIT_TEXT_FILL_TYPE" val="1"/>
  <p:tag name="KSO_WM_TEMPLATE_ASSEMBLE_XID" val="60656f9c4054ed1e2fb80d70"/>
  <p:tag name="KSO_WM_TEMPLATE_ASSEMBLE_GROUPID" val="60656f9c4054ed1e2fb80d70"/>
</p:tagLst>
</file>

<file path=ppt/tags/tag544.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4768_1*f*1"/>
  <p:tag name="KSO_WM_TEMPLATE_CATEGORY" val="diagram"/>
  <p:tag name="KSO_WM_TEMPLATE_INDEX" val="20214768"/>
  <p:tag name="KSO_WM_UNIT_LAYERLEVEL" val="1"/>
  <p:tag name="KSO_WM_TAG_VERSION" val="1.0"/>
  <p:tag name="KSO_WM_BEAUTIFY_FLAG" val="#wm#"/>
  <p:tag name="KSO_WM_UNIT_DEFAULT_FONT" val="14;20;2"/>
  <p:tag name="KSO_WM_UNIT_BLOCK" val="0"/>
  <p:tag name="KSO_WM_UNIT_VALUE" val="308"/>
  <p:tag name="KSO_WM_UNIT_SHOW_EDIT_AREA_INDICATION" val="1"/>
  <p:tag name="KSO_WM_CHIP_GROUPID" val="5e6b05596848fb12bee65ac8"/>
  <p:tag name="KSO_WM_CHIP_XID" val="5e6b05596848fb12bee65aca"/>
  <p:tag name="KSO_WM_UNIT_DEC_AREA_ID" val="4f630a7d60f54d9baf2a518e34ee348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4eebcd1b4784b48b519cd6fd2470f8b"/>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f9c4054ed1e2fb80d70"/>
  <p:tag name="KSO_WM_TEMPLATE_ASSEMBLE_GROUPID" val="60656f9c4054ed1e2fb80d70"/>
</p:tagLst>
</file>

<file path=ppt/tags/tag54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2315"/>
  <p:tag name="KSO_WM_SLIDE_ID" val="diagram2021231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29*445"/>
  <p:tag name="KSO_WM_SLIDE_POSITION" val="71*36"/>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36:58&quot;,&quot;maxSize&quot;:{&quot;size1&quot;:48.9},&quot;minSize&quot;:{&quot;size1&quot;:40},&quot;normalSize&quot;:{&quot;size1&quot;:42.4},&quot;subLayout&quot;:[{&quot;id&quot;:&quot;2021-04-01T15:36:58&quot;,&quot;margin&quot;:{&quot;bottom&quot;:0.0260000042617321,&quot;left&quot;:6.349999904632568,&quot;right&quot;:6.349999904632568,&quot;top&quot;:5.502999782562256},&quot;type&quot;:0},{&quot;id&quot;:&quot;2021-04-01T15:36:58&quot;,&quot;margin&quot;:{&quot;bottom&quot;:5.079999923706055,&quot;left&quot;:6.349999904632568,&quot;right&quot;:6.349999904632568,&quot;top&quot;:0.8199999928474426},&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310ec69c36e2348c3ef692"/>
  <p:tag name="KSO_WM_CHIP_FILLPROP" val="[[{&quot;text_align&quot;:&quot;lb&quot;,&quot;text_direction&quot;:&quot;horizontal&quot;,&quot;support_big_font&quot;:true,&quot;fill_id&quot;:&quot;c642534ca0394f1a98e057b03f25da24&quot;,&quot;fill_align&quot;:&quot;lb&quot;,&quot;chip_types&quot;:[&quot;header&quot;]},{&quot;text_align&quot;:&quot;lt&quot;,&quot;text_direction&quot;:&quot;horizontal&quot;,&quot;support_big_font&quot;:true,&quot;fill_id&quot;:&quot;5d72a2f20ab243e5910887df09d08a2b&quot;,&quot;fill_align&quot;:&quot;lt&quot;,&quot;chip_types&quot;:[&quot;text&quot;]}]]"/>
  <p:tag name="KSO_WM_CHIP_DECFILLPROP" val="[]"/>
  <p:tag name="KSO_WM_CHIP_GROUPID" val="5f310ec69c36e2348c3ef691"/>
  <p:tag name="KSO_WM_SLIDE_BK_DARK_LIGHT" val="2"/>
  <p:tag name="KSO_WM_SLIDE_BACKGROUND_TYPE" val="general"/>
  <p:tag name="KSO_WM_SLIDE_SUPPORT_FEATURE_TYPE" val="0"/>
  <p:tag name="KSO_WM_TEMPLATE_ASSEMBLE_XID" val="60656f454054ed1e2fb806a8"/>
  <p:tag name="KSO_WM_TEMPLATE_ASSEMBLE_GROUPID" val="60656f454054ed1e2fb806a8"/>
</p:tagLst>
</file>

<file path=ppt/tags/tag546.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2"/>
  <p:tag name="KSO_WM_UNIT_DEC_AREA_ID" val="8fd28f412b91449fa818affca25f4082"/>
  <p:tag name="KSO_WM_UNIT_HIGHLIGHT" val="0"/>
  <p:tag name="KSO_WM_UNIT_COMPATIBLE" val="0"/>
  <p:tag name="KSO_WM_UNIT_DIAGRAM_ISNUMVISUAL" val="0"/>
  <p:tag name="KSO_WM_UNIT_DIAGRAM_ISREFERUNIT" val="0"/>
  <p:tag name="KSO_WM_UNIT_TYPE" val="i"/>
  <p:tag name="KSO_WM_UNIT_INDEX" val="1"/>
  <p:tag name="KSO_WM_UNIT_ID" val="diagram20212315_1*i*1"/>
  <p:tag name="KSO_WM_TEMPLATE_CATEGORY" val="diagram"/>
  <p:tag name="KSO_WM_TEMPLATE_INDEX" val="2021231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10ec69c36e2348c3ef691"/>
  <p:tag name="KSO_WM_CHIP_XID" val="5f310ec69c36e2348c3ef692"/>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2"/>
  <p:tag name="KSO_WM_UNIT_TEXT_FILL_TYPE" val="1"/>
  <p:tag name="KSO_WM_UNIT_VALUE" val="810"/>
  <p:tag name="KSO_WM_TEMPLATE_ASSEMBLE_XID" val="60656f454054ed1e2fb806a8"/>
  <p:tag name="KSO_WM_TEMPLATE_ASSEMBLE_GROUPID" val="60656f454054ed1e2fb806a8"/>
</p:tagLst>
</file>

<file path=ppt/tags/tag547.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2"/>
  <p:tag name="KSO_WM_UNIT_DEC_AREA_ID" val="0041ad647b86422a98444fea62849ed8"/>
  <p:tag name="KSO_WM_UNIT_HIGHLIGHT" val="0"/>
  <p:tag name="KSO_WM_UNIT_COMPATIBLE" val="0"/>
  <p:tag name="KSO_WM_UNIT_DIAGRAM_ISNUMVISUAL" val="0"/>
  <p:tag name="KSO_WM_UNIT_DIAGRAM_ISREFERUNIT" val="0"/>
  <p:tag name="KSO_WM_UNIT_TYPE" val="i"/>
  <p:tag name="KSO_WM_UNIT_INDEX" val="2"/>
  <p:tag name="KSO_WM_UNIT_ID" val="diagram20212315_1*i*2"/>
  <p:tag name="KSO_WM_TEMPLATE_CATEGORY" val="diagram"/>
  <p:tag name="KSO_WM_TEMPLATE_INDEX" val="2021231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10ec69c36e2348c3ef691"/>
  <p:tag name="KSO_WM_CHIP_XID" val="5f310ec69c36e2348c3ef692"/>
  <p:tag name="KSO_WM_UNIT_TEXT_FILL_FORE_SCHEMECOLOR_INDEX_BRIGHTNESS" val="0"/>
  <p:tag name="KSO_WM_UNIT_TEXT_FILL_FORE_SCHEMECOLOR_INDEX" val="2"/>
  <p:tag name="KSO_WM_UNIT_TEXT_FILL_TYPE" val="1"/>
  <p:tag name="KSO_WM_UNIT_VALUE" val="810"/>
  <p:tag name="KSO_WM_TEMPLATE_ASSEMBLE_XID" val="60656f454054ed1e2fb806a8"/>
  <p:tag name="KSO_WM_TEMPLATE_ASSEMBLE_GROUPID" val="60656f454054ed1e2fb806a8"/>
</p:tagLst>
</file>

<file path=ppt/tags/tag548.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2"/>
  <p:tag name="KSO_WM_UNIT_DEC_AREA_ID" val="709d5c229e014589a87704e9d53ccf72"/>
  <p:tag name="KSO_WM_UNIT_HIGHLIGHT" val="0"/>
  <p:tag name="KSO_WM_UNIT_COMPATIBLE" val="0"/>
  <p:tag name="KSO_WM_UNIT_DIAGRAM_ISNUMVISUAL" val="0"/>
  <p:tag name="KSO_WM_UNIT_DIAGRAM_ISREFERUNIT" val="0"/>
  <p:tag name="KSO_WM_UNIT_TYPE" val="i"/>
  <p:tag name="KSO_WM_UNIT_INDEX" val="3"/>
  <p:tag name="KSO_WM_UNIT_ID" val="diagram20212315_1*i*3"/>
  <p:tag name="KSO_WM_TEMPLATE_CATEGORY" val="diagram"/>
  <p:tag name="KSO_WM_TEMPLATE_INDEX" val="20212315"/>
  <p:tag name="KSO_WM_UNIT_LAYERLEVEL" val="1"/>
  <p:tag name="KSO_WM_TAG_VERSION" val="1.0"/>
  <p:tag name="KSO_WM_BEAUTIFY_FLAG" val="#wm#"/>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f310ec69c36e2348c3ef691"/>
  <p:tag name="KSO_WM_CHIP_XID" val="5f310ec69c36e2348c3ef692"/>
  <p:tag name="KSO_WM_UNIT_TEXT_FILL_FORE_SCHEMECOLOR_INDEX_BRIGHTNESS" val="0"/>
  <p:tag name="KSO_WM_UNIT_TEXT_FILL_FORE_SCHEMECOLOR_INDEX" val="2"/>
  <p:tag name="KSO_WM_UNIT_TEXT_FILL_TYPE" val="1"/>
  <p:tag name="KSO_WM_UNIT_VALUE" val="15"/>
  <p:tag name="KSO_WM_TEMPLATE_ASSEMBLE_XID" val="60656f454054ed1e2fb806a8"/>
  <p:tag name="KSO_WM_TEMPLATE_ASSEMBLE_GROUPID" val="60656f454054ed1e2fb806a8"/>
</p:tagLst>
</file>

<file path=ppt/tags/tag54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12315_1*a*1"/>
  <p:tag name="KSO_WM_TEMPLATE_CATEGORY" val="diagram"/>
  <p:tag name="KSO_WM_TEMPLATE_INDEX" val="20212315"/>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2437d05569a445938336cb634a575e5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cda978bc0bff4d32be14a8838cdb5ee1"/>
  <p:tag name="KSO_WM_UNIT_SUPPORT_BIG_FONT" val="1"/>
  <p:tag name="KSO_WM_UNIT_TEXT_FILL_FORE_SCHEMECOLOR_INDEX_BRIGHTNESS" val="0"/>
  <p:tag name="KSO_WM_UNIT_TEXT_FILL_FORE_SCHEMECOLOR_INDEX" val="13"/>
  <p:tag name="KSO_WM_UNIT_TEXT_FILL_TYPE" val="1"/>
  <p:tag name="KSO_WM_TEMPLATE_ASSEMBLE_XID" val="60656f454054ed1e2fb806a8"/>
  <p:tag name="KSO_WM_TEMPLATE_ASSEMBLE_GROUPID" val="60656f454054ed1e2fb806a8"/>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0.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315_1*f*1"/>
  <p:tag name="KSO_WM_TEMPLATE_CATEGORY" val="diagram"/>
  <p:tag name="KSO_WM_TEMPLATE_INDEX" val="20212315"/>
  <p:tag name="KSO_WM_UNIT_LAYERLEVEL" val="1"/>
  <p:tag name="KSO_WM_TAG_VERSION" val="1.0"/>
  <p:tag name="KSO_WM_BEAUTIFY_FLAG" val="#wm#"/>
  <p:tag name="KSO_WM_UNIT_DEFAULT_FONT" val="14;20;2"/>
  <p:tag name="KSO_WM_UNIT_BLOCK" val="0"/>
  <p:tag name="KSO_WM_UNIT_VALUE" val="90"/>
  <p:tag name="KSO_WM_UNIT_SHOW_EDIT_AREA_INDICATION" val="1"/>
  <p:tag name="KSO_WM_CHIP_GROUPID" val="5e6b05596848fb12bee65ac8"/>
  <p:tag name="KSO_WM_CHIP_XID" val="5e6b05596848fb12bee65aca"/>
  <p:tag name="KSO_WM_UNIT_DEC_AREA_ID" val="69250144b9ec4456bbe4317ddeb152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4dc6fde855314caabbe51ee26e39fc35"/>
  <p:tag name="KSO_WM_UNIT_SUPPORT_BIG_FONT" val="1"/>
  <p:tag name="KSO_WM_UNIT_TEXT_FILL_FORE_SCHEMECOLOR_INDEX_BRIGHTNESS" val="0.25"/>
  <p:tag name="KSO_WM_UNIT_TEXT_FILL_FORE_SCHEMECOLOR_INDEX" val="13"/>
  <p:tag name="KSO_WM_UNIT_TEXT_FILL_TYPE" val="1"/>
  <p:tag name="KSO_WM_TEMPLATE_ASSEMBLE_XID" val="60656f454054ed1e2fb806a8"/>
  <p:tag name="KSO_WM_TEMPLATE_ASSEMBLE_GROUPID" val="60656f454054ed1e2fb806a8"/>
</p:tagLst>
</file>

<file path=ppt/tags/tag55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1198"/>
  <p:tag name="KSO_WM_SLIDE_ID" val="diagram2021119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68"/>
  <p:tag name="KSO_WM_SLIDE_POSITION" val="0*0"/>
  <p:tag name="KSO_WM_TAG_VERSION" val="1.0"/>
  <p:tag name="KSO_WM_SLIDE_LAYOUT" val="a_d_f"/>
  <p:tag name="KSO_WM_SLIDE_LAYOUT_CNT" val="1_1_1"/>
  <p:tag name="KSO_WM_SLIDE_LAYOUT_INFO" val="{&quot;id&quot;:&quot;2021-04-01T15:11:57&quot;,&quot;maxSize&quot;:{&quot;size1&quot;:13.3},&quot;minSize&quot;:{&quot;size1&quot;:13.3},&quot;normalSize&quot;:{&quot;size1&quot;:13.3},&quot;subLayout&quot;:[{&quot;backgroundInfo&quot;:[{&quot;bottom&quot;:0,&quot;bottomAbs&quot;:false,&quot;left&quot;:0,&quot;leftAbs&quot;:false,&quot;right&quot;:0,&quot;rightAbs&quot;:false,&quot;top&quot;:0,&quot;topAbs&quot;:false,&quot;type&quot;:&quot;navigation&quot;}],&quot;id&quot;:&quot;2021-04-01T15:11:57&quot;,&quot;margin&quot;:{&quot;bottom&quot;:0.4230000674724579,&quot;left&quot;:1.2699999809265137,&quot;right&quot;:1.2699999809265137,&quot;top&quot;:0.4230000674724579},&quot;type&quot;:0},{&quot;direction&quot;:1,&quot;id&quot;:&quot;2021-04-01T15:11:57&quot;,&quot;maxSize&quot;:{&quot;size1&quot;:60.1},&quot;minSize&quot;:{&quot;size1&quot;:60.1},&quot;normalSize&quot;:{&quot;size1&quot;:60.1},&quot;subLayout&quot;:[{&quot;id&quot;:&quot;2021-04-01T15:11:57&quot;,&quot;margin&quot;:{&quot;bottom&quot;:1.6929999589920044,&quot;left&quot;:0,&quot;right&quot;:0.02600000612437725,&quot;top&quot;:1.6929999589920044},&quot;type&quot;:0},{&quot;id&quot;:&quot;2021-04-01T15:11:57&quot;,&quot;margin&quot;:{&quot;bottom&quot;:3.809999942779541,&quot;left&quot;:2.5399999618530273,&quot;right&quot;:2.9629998207092285,&quot;top&quot;:4.2330002784729},&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918e478fb0c58a9440"/>
  <p:tag name="KSO_WM_CHIP_FILLPROP" val="[[{&quot;text_align&quot;:&quot;lm&quot;,&quot;text_direction&quot;:&quot;horizontal&quot;,&quot;support_big_font&quot;:false,&quot;fill_id&quot;:&quot;c934b58042b44607bfcc30469ccc57d1&quot;,&quot;fill_align&quot;:&quot;lm&quot;,&quot;chip_types&quot;:[&quot;header&quot;]},{&quot;text_align&quot;:&quot;cm&quot;,&quot;text_direction&quot;:&quot;horizontal&quot;,&quot;support_big_font&quot;:false,&quot;fill_id&quot;:&quot;5b95fd433f7a49a7a254d6ee593dd39a&quot;,&quot;fill_align&quot;:&quot;cm&quot;,&quot;chip_types&quot;:[&quot;picture&quot;]},{&quot;text_align&quot;:&quot;lm&quot;,&quot;text_direction&quot;:&quot;horizontal&quot;,&quot;support_big_font&quot;:true,&quot;fill_id&quot;:&quot;194f426656614c94b4faf5d63960bf3c&quot;,&quot;fill_align&quot;:&quot;cm&quot;,&quot;chip_types&quot;:[&quot;text&quot;]}]]"/>
  <p:tag name="FIXED_XID_TMP" val="5f5ee1ca4d6848d78f644aeb"/>
  <p:tag name="KSO_WM_CHIP_DECFILLPROP" val="[]"/>
  <p:tag name="KSO_WM_SLIDE_CAN_ADD_NAVIGATION" val="1"/>
  <p:tag name="KSO_WM_CHIP_GROUPID" val="5f5ee1ca4d6848d78f644aeb"/>
  <p:tag name="KSO_WM_SLIDE_BK_DARK_LIGHT" val="2"/>
  <p:tag name="KSO_WM_SLIDE_BACKGROUND_TYPE" val="navigation"/>
  <p:tag name="KSO_WM_SLIDE_SUPPORT_FEATURE_TYPE" val="0"/>
  <p:tag name="KSO_WM_TEMPLATE_ASSEMBLE_XID" val="60656eab4054ed1e2fb7fd7d"/>
  <p:tag name="KSO_WM_TEMPLATE_ASSEMBLE_GROUPID" val="60656eab4054ed1e2fb7fd7d"/>
</p:tagLst>
</file>

<file path=ppt/tags/tag5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1198_1*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1198"/>
  <p:tag name="KSO_WM_UNIT_VALUE" val="159"/>
  <p:tag name="KSO_WM_TEMPLATE_ASSEMBLE_XID" val="60656eab4054ed1e2fb7fd7d"/>
  <p:tag name="KSO_WM_TEMPLATE_ASSEMBLE_GROUPID" val="60656eab4054ed1e2fb7fd7d"/>
</p:tagLst>
</file>

<file path=ppt/tags/tag5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198_1*i*2"/>
  <p:tag name="KSO_WM_TEMPLATE_CATEGORY" val="diagram"/>
  <p:tag name="KSO_WM_TEMPLATE_INDEX" val="20211198"/>
  <p:tag name="KSO_WM_UNIT_LAYERLEVEL" val="1"/>
  <p:tag name="KSO_WM_TAG_VERSION" val="1.0"/>
  <p:tag name="KSO_WM_BEAUTIFY_FLAG" val="#wm#"/>
  <p:tag name="KSO_WM_UNIT_BLOCK" val="0"/>
  <p:tag name="KSO_WM_UNIT_SM_LIMIT_TYPE" val="2"/>
  <p:tag name="KSO_WM_UNIT_DEC_AREA_ID" val="1930903aeef9472abe12aede92a86b7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918e478fb0c58a9440"/>
  <p:tag name="KSO_WM_TEMPLATE_ASSEMBLE_XID" val="60656eab4054ed1e2fb7fd7d"/>
  <p:tag name="KSO_WM_TEMPLATE_ASSEMBLE_GROUPID" val="60656eab4054ed1e2fb7fd7d"/>
</p:tagLst>
</file>

<file path=ppt/tags/tag55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98_1*a*1"/>
  <p:tag name="KSO_WM_TEMPLATE_CATEGORY" val="diagram"/>
  <p:tag name="KSO_WM_TEMPLATE_INDEX" val="20211198"/>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1adee16828042a6bf06653465772a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a2a7e10bab704b999074b3cd189e3b68"/>
  <p:tag name="KSO_WM_UNIT_TEXT_FILL_FORE_SCHEMECOLOR_INDEX_BRIGHTNESS" val="0"/>
  <p:tag name="KSO_WM_UNIT_TEXT_FILL_FORE_SCHEMECOLOR_INDEX" val="13"/>
  <p:tag name="KSO_WM_UNIT_TEXT_FILL_TYPE" val="1"/>
  <p:tag name="KSO_WM_TEMPLATE_ASSEMBLE_XID" val="60656eab4054ed1e2fb7fd7d"/>
  <p:tag name="KSO_WM_TEMPLATE_ASSEMBLE_GROUPID" val="60656eab4054ed1e2fb7fd7d"/>
</p:tagLst>
</file>

<file path=ppt/tags/tag555.xml><?xml version="1.0" encoding="utf-8"?>
<p:tagLst xmlns:a="http://schemas.openxmlformats.org/drawingml/2006/main" xmlns:r="http://schemas.openxmlformats.org/officeDocument/2006/relationships" xmlns:p="http://schemas.openxmlformats.org/presentationml/2006/main">
  <p:tag name="KSO_WM_UNIT_VALUE" val="1142*2030"/>
  <p:tag name="KSO_WM_UNIT_HIGHLIGHT" val="0"/>
  <p:tag name="KSO_WM_UNIT_COMPATIBLE" val="1"/>
  <p:tag name="KSO_WM_UNIT_DIAGRAM_ISNUMVISUAL" val="0"/>
  <p:tag name="KSO_WM_UNIT_DIAGRAM_ISREFERUNIT" val="0"/>
  <p:tag name="KSO_WM_UNIT_TYPE" val="d"/>
  <p:tag name="KSO_WM_UNIT_INDEX" val="1"/>
  <p:tag name="KSO_WM_UNIT_ID" val="diagram20211198_1*d*1"/>
  <p:tag name="KSO_WM_TEMPLATE_CATEGORY" val="diagram"/>
  <p:tag name="KSO_WM_TEMPLATE_INDEX" val="20211198"/>
  <p:tag name="KSO_WM_UNIT_LAYERLEVEL" val="1"/>
  <p:tag name="KSO_WM_TAG_VERSION" val="1.0"/>
  <p:tag name="KSO_WM_BEAUTIFY_FLAG" val="#wm#"/>
  <p:tag name="KSO_WM_CHIP_GROUPID" val="5e7310da9a230a26b9e88a19"/>
  <p:tag name="KSO_WM_CHIP_XID" val="5e7310da9a230a26b9e88a1a"/>
  <p:tag name="KSO_WM_UNIT_DEC_AREA_ID" val="76b8c3c47a50447eb343b4d523d33e7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2635e08f4a914e268caf8901b558bf77"/>
  <p:tag name="KSO_WM_TEMPLATE_ASSEMBLE_XID" val="60656eab4054ed1e2fb7fd7d"/>
  <p:tag name="KSO_WM_TEMPLATE_ASSEMBLE_GROUPID" val="60656eab4054ed1e2fb7fd7d"/>
  <p:tag name="KSO_WM_UNIT_PICTURE_CLIP_FLAG" val="0"/>
</p:tagLst>
</file>

<file path=ppt/tags/tag556.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98_1*f*1"/>
  <p:tag name="KSO_WM_TEMPLATE_CATEGORY" val="diagram"/>
  <p:tag name="KSO_WM_TEMPLATE_INDEX" val="20211198"/>
  <p:tag name="KSO_WM_UNIT_LAYERLEVEL" val="1"/>
  <p:tag name="KSO_WM_TAG_VERSION" val="1.0"/>
  <p:tag name="KSO_WM_BEAUTIFY_FLAG" val="#wm#"/>
  <p:tag name="KSO_WM_UNIT_DEFAULT_FONT" val="14;20;2"/>
  <p:tag name="KSO_WM_UNIT_BLOCK" val="0"/>
  <p:tag name="KSO_WM_UNIT_VALUE" val="40"/>
  <p:tag name="KSO_WM_UNIT_SHOW_EDIT_AREA_INDICATION" val="1"/>
  <p:tag name="KSO_WM_CHIP_GROUPID" val="5e6b05596848fb12bee65ac8"/>
  <p:tag name="KSO_WM_CHIP_XID" val="5e6b05596848fb12bee65aca"/>
  <p:tag name="KSO_WM_UNIT_DEC_AREA_ID" val="9fc72ab5031e4d7ea4f53e6bffe888c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62f732b4b08647cb9f63f654e8583b4e"/>
  <p:tag name="KSO_WM_UNIT_SUPPORT_BIG_FONT" val="1"/>
  <p:tag name="KSO_WM_UNIT_TEXT_FILL_FORE_SCHEMECOLOR_INDEX_BRIGHTNESS" val="0.25"/>
  <p:tag name="KSO_WM_UNIT_TEXT_FILL_FORE_SCHEMECOLOR_INDEX" val="13"/>
  <p:tag name="KSO_WM_UNIT_TEXT_FILL_TYPE" val="1"/>
  <p:tag name="KSO_WM_TEMPLATE_ASSEMBLE_XID" val="60656eab4054ed1e2fb7fd7d"/>
  <p:tag name="KSO_WM_TEMPLATE_ASSEMBLE_GROUPID" val="60656eab4054ed1e2fb7fd7d"/>
</p:tagLst>
</file>

<file path=ppt/tags/tag5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1198_1*i*3"/>
  <p:tag name="KSO_WM_TEMPLATE_CATEGORY" val="diagram"/>
  <p:tag name="KSO_WM_TEMPLATE_INDEX" val="20211198"/>
  <p:tag name="KSO_WM_UNIT_LAYERLEVEL" val="1"/>
  <p:tag name="KSO_WM_TAG_VERSION" val="1.0"/>
  <p:tag name="KSO_WM_BEAUTIFY_FLAG" val="#wm#"/>
  <p:tag name="KSO_WM_UNIT_SM_LIMIT_TYPE" val="2"/>
  <p:tag name="KSO_WM_CHIP_GROUPID" val="5f5ee1ca4d6848d78f644aeb"/>
  <p:tag name="KSO_WM_CHIP_XID" val="5f5f3b918e478fb0c58a944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24"/>
  <p:tag name="KSO_WM_TEMPLATE_ASSEMBLE_XID" val="60656eab4054ed1e2fb7fd7d"/>
  <p:tag name="KSO_WM_TEMPLATE_ASSEMBLE_GROUPID" val="60656eab4054ed1e2fb7fd7d"/>
</p:tagLst>
</file>

<file path=ppt/tags/tag5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1198_1*i*4"/>
  <p:tag name="KSO_WM_TEMPLATE_CATEGORY" val="diagram"/>
  <p:tag name="KSO_WM_TEMPLATE_INDEX" val="20211198"/>
  <p:tag name="KSO_WM_UNIT_LAYERLEVEL" val="1"/>
  <p:tag name="KSO_WM_TAG_VERSION" val="1.0"/>
  <p:tag name="KSO_WM_BEAUTIFY_FLAG" val="#wm#"/>
  <p:tag name="KSO_WM_UNIT_SM_LIMIT_TYPE" val="2"/>
  <p:tag name="KSO_WM_CHIP_GROUPID" val="5f5ee1ca4d6848d78f644aeb"/>
  <p:tag name="KSO_WM_CHIP_XID" val="5f5f3b918e478fb0c58a944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24"/>
  <p:tag name="KSO_WM_TEMPLATE_ASSEMBLE_XID" val="60656eab4054ed1e2fb7fd7d"/>
  <p:tag name="KSO_WM_TEMPLATE_ASSEMBLE_GROUPID" val="60656eab4054ed1e2fb7fd7d"/>
</p:tagLst>
</file>

<file path=ppt/tags/tag5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2795"/>
  <p:tag name="KSO_WM_SLIDE_LAYOUT_INFO" val="{&quot;backgroundInfo&quot;:[{&quot;bottom&quot;:0,&quot;bottomAbs&quot;:false,&quot;left&quot;:0,&quot;leftAbs&quot;:false,&quot;right&quot;:0,&quot;rightAbs&quot;:false,&quot;top&quot;:0,&quot;topAbs&quot;:false,&quot;type&quot;:&quot;general&quot;}],&quot;direction&quot;:1,&quot;id&quot;:&quot;2021-04-01T15:39:49&quot;,&quot;maxSize&quot;:{&quot;size1&quot;:48.8},&quot;minSize&quot;:{&quot;size1&quot;:40},&quot;normalSize&quot;:{&quot;size1&quot;:46.6125},&quot;subLayout&quot;:[{&quot;id&quot;:&quot;2021-04-01T15:39:49&quot;,&quot;margin&quot;:{&quot;bottom&quot;:6.7729997634887695,&quot;left&quot;:4.021999835968018,&quot;right&quot;:0.6349999904632568,&quot;top&quot;:6.7729997634887695},&quot;type&quot;:0},{&quot;id&quot;:&quot;2021-04-01T15:39:49&quot;,&quot;margin&quot;:{&quot;bottom&quot;:4.021999835968018,&quot;left&quot;:3.38700008392334,&quot;right&quot;:4.657000541687012,&quot;top&quot;:4.021999835968018},&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57372a9ed1b6474e8df08a7445de7597&quot;,&quot;fill_align&quot;:&quot;lm&quot;,&quot;chip_types&quot;:[&quot;pictext&quot;,&quot;text&quot;,&quot;picture&quot;,&quot;chart&quot;]},{&quot;text_align&quot;:&quot;cm&quot;,&quot;text_direction&quot;:&quot;horizontal&quot;,&quot;support_big_font&quot;:false,&quot;fill_id&quot;:&quot;4df981a4516a4b4cba0fdbbf715feb1c&quot;,&quot;fill_align&quot;:&quot;cm&quot;,&quot;chip_types&quot;:[&quot;header&quot;]}],[{&quot;text_align&quot;:&quot;lm&quot;,&quot;text_direction&quot;:&quot;horizontal&quot;,&quot;support_big_font&quot;:false,&quot;fill_id&quot;:&quot;57372a9ed1b6474e8df08a7445de7597&quot;,&quot;fill_align&quot;:&quot;cm&quot;,&quot;chip_types&quot;:[&quot;pictext&quot;,&quot;text&quot;,&quot;picture&quot;,&quot;chart&quot;]},{&quot;text_align&quot;:&quot;lm&quot;,&quot;text_direction&quot;:&quot;horizontal&quot;,&quot;support_big_font&quot;:false,&quot;fill_id&quot;:&quot;4df981a4516a4b4cba0fdbbf715feb1c&quot;,&quot;fill_align&quot;:&quot;cm&quot;,&quot;chip_types&quot;:[&quot;text&quot;]}]]"/>
  <p:tag name="KSO_WM_SLIDE_ID" val="diagram2021279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792*396"/>
  <p:tag name="KSO_WM_SLIDE_POSITION" val="84*72"/>
  <p:tag name="KSO_WM_TAG_VERSION" val="1.0"/>
  <p:tag name="KSO_WM_SLIDE_LAYOUT" val="a_f"/>
  <p:tag name="KSO_WM_SLIDE_LAYOUT_CNT" val="1_1"/>
  <p:tag name="KSO_WM_CHIP_XID" val="5eedbec2fa6683b8872baac0"/>
  <p:tag name="KSO_WM_CHIP_DECFILLPROP" val="[]"/>
  <p:tag name="KSO_WM_SLIDE_BACKGROUND" val="[&quot;general&quot;]"/>
  <p:tag name="KSO_WM_SLIDE_CAN_ADD_NAVIGATION" val="1"/>
  <p:tag name="KSO_WM_CHIP_GROUPID" val="5eedbec2fa6683b8872baabf"/>
  <p:tag name="KSO_WM_SLIDE_BK_DARK_LIGHT" val="2"/>
  <p:tag name="KSO_WM_SLIDE_BACKGROUND_TYPE" val="general"/>
  <p:tag name="KSO_WM_SLIDE_SUPPORT_FEATURE_TYPE" val="0"/>
  <p:tag name="KSO_WM_TEMPLATE_ASSEMBLE_XID" val="60656f514054ed1e2fb807bb"/>
  <p:tag name="KSO_WM_TEMPLATE_ASSEMBLE_GROUPID" val="60656f514054ed1e2fb807bb"/>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0.xml><?xml version="1.0" encoding="utf-8"?>
<p:tagLst xmlns:a="http://schemas.openxmlformats.org/drawingml/2006/main" xmlns:r="http://schemas.openxmlformats.org/officeDocument/2006/relationships" xmlns:p="http://schemas.openxmlformats.org/presentationml/2006/main">
  <p:tag name="KSO_WM_UNIT_COLOR_SCHEME_SHAPE_ID" val="5"/>
  <p:tag name="KSO_WM_UNIT_FOIL_COLOR" val="1"/>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diagram20212795_1*i*1"/>
  <p:tag name="KSO_WM_TEMPLATE_CATEGORY" val="diagram"/>
  <p:tag name="KSO_WM_TEMPLATE_INDEX" val="20212795"/>
  <p:tag name="KSO_WM_UNIT_LAYERLEVEL" val="1"/>
  <p:tag name="KSO_WM_TAG_VERSION" val="1.0"/>
  <p:tag name="KSO_WM_BEAUTIFY_FLAG" val="#wm#"/>
  <p:tag name="KSO_WM_UNIT_BLOCK" val="0"/>
  <p:tag name="KSO_WM_UNIT_SM_LIMIT_TYPE" val="2"/>
  <p:tag name="KSO_WM_UNIT_DEC_AREA_ID" val="2fa145bd3ce240cdac5a3fce36474b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edbec2fa6683b8872baabf"/>
  <p:tag name="KSO_WM_CHIP_XID" val="5eedbec2fa6683b8872baac0"/>
  <p:tag name="KSO_WM_UNIT_FILL_FORE_SCHEMECOLOR_INDEX_BRIGHTNESS" val="0"/>
  <p:tag name="KSO_WM_UNIT_FILL_FORE_SCHEMECOLOR_INDEX" val="16"/>
  <p:tag name="KSO_WM_UNIT_FILL_TYPE" val="1"/>
  <p:tag name="KSO_WM_UNIT_VALUE" val="833"/>
  <p:tag name="KSO_WM_TEMPLATE_ASSEMBLE_XID" val="60656f514054ed1e2fb807bb"/>
  <p:tag name="KSO_WM_TEMPLATE_ASSEMBLE_GROUPID" val="60656f514054ed1e2fb807bb"/>
</p:tagLst>
</file>

<file path=ppt/tags/tag561.xml><?xml version="1.0" encoding="utf-8"?>
<p:tagLst xmlns:a="http://schemas.openxmlformats.org/drawingml/2006/main" xmlns:r="http://schemas.openxmlformats.org/officeDocument/2006/relationships" xmlns:p="http://schemas.openxmlformats.org/presentationml/2006/main">
  <p:tag name="KSO_WM_UNIT_COLOR_SCHEME_SHAPE_ID" val="6"/>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2"/>
  <p:tag name="KSO_WM_UNIT_ID" val="diagram20212795_1*i*2"/>
  <p:tag name="KSO_WM_TEMPLATE_CATEGORY" val="diagram"/>
  <p:tag name="KSO_WM_TEMPLATE_INDEX" val="20212795"/>
  <p:tag name="KSO_WM_UNIT_LAYERLEVEL" val="1"/>
  <p:tag name="KSO_WM_TAG_VERSION" val="1.0"/>
  <p:tag name="KSO_WM_BEAUTIFY_FLAG" val="#wm#"/>
  <p:tag name="KSO_WM_UNIT_BLOCK" val="0"/>
  <p:tag name="KSO_WM_UNIT_SM_LIMIT_TYPE" val="3"/>
  <p:tag name="KSO_WM_UNIT_DEC_AREA_ID" val="d7d48ecdf2834254b3430afcf23f6955"/>
  <p:tag name="KSO_WM_UNIT_DECORATE_INFO" val="{&quot;DecorateInfoH&quot;:{&quot;IsAbs&quot;:true},&quot;DecorateInfoW&quot;:{&quot;IsAbs&quot;:false},&quot;DecorateInfoX&quot;:{&quot;IsAbs&quot;:true,&quot;Pos&quot;:2},&quot;DecorateInfoY&quot;:{&quot;IsAbs&quot;:true,&quot;Pos&quot;:1},&quot;ReferentInfo&quot;:{&quot;Id&quot;:&quot;320a74f8add64b71a2b7da13709a2786&quot;,&quot;X&quot;:{&quot;Pos&quot;:0},&quot;Y&quot;:{&quot;Pos&quot;:1}},&quot;whChangeMode&quot;:0}"/>
  <p:tag name="KSO_WM_CHIP_GROUPID" val="5eedbec2fa6683b8872baabf"/>
  <p:tag name="KSO_WM_CHIP_XID" val="5eedbec2fa6683b8872baac0"/>
  <p:tag name="KSO_WM_UNIT_LINE_FORE_SCHEMECOLOR_INDEX_BRIGHTNESS" val="-0.15"/>
  <p:tag name="KSO_WM_UNIT_LINE_FORE_SCHEMECOLOR_INDEX" val="14"/>
  <p:tag name="KSO_WM_UNIT_LINE_FILL_TYPE" val="2"/>
  <p:tag name="KSO_WM_TEMPLATE_ASSEMBLE_XID" val="60656f514054ed1e2fb807bb"/>
  <p:tag name="KSO_WM_TEMPLATE_ASSEMBLE_GROUPID" val="60656f514054ed1e2fb807bb"/>
</p:tagLst>
</file>

<file path=ppt/tags/tag562.xml><?xml version="1.0" encoding="utf-8"?>
<p:tagLst xmlns:a="http://schemas.openxmlformats.org/drawingml/2006/main" xmlns:r="http://schemas.openxmlformats.org/officeDocument/2006/relationships" xmlns:p="http://schemas.openxmlformats.org/presentationml/2006/main">
  <p:tag name="KSO_WM_UNIT_COLOR_SCHEME_SHAPE_ID" val="11"/>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3"/>
  <p:tag name="KSO_WM_UNIT_ID" val="diagram20212795_1*i*3"/>
  <p:tag name="KSO_WM_TEMPLATE_CATEGORY" val="diagram"/>
  <p:tag name="KSO_WM_TEMPLATE_INDEX" val="20212795"/>
  <p:tag name="KSO_WM_UNIT_LAYERLEVEL" val="1"/>
  <p:tag name="KSO_WM_TAG_VERSION" val="1.0"/>
  <p:tag name="KSO_WM_BEAUTIFY_FLAG" val="#wm#"/>
  <p:tag name="KSO_WM_UNIT_BLOCK" val="0"/>
  <p:tag name="KSO_WM_UNIT_SM_LIMIT_TYPE" val="0"/>
  <p:tag name="KSO_WM_UNIT_DEC_AREA_ID" val="51198e6fdd3749dcac7b23f4a5bd7c70"/>
  <p:tag name="KSO_WM_UNIT_DECORATE_INFO" val="{&quot;DecorateInfoH&quot;:{&quot;IsAbs&quot;:true},&quot;DecorateInfoW&quot;:{&quot;IsAbs&quot;:true},&quot;DecorateInfoX&quot;:{&quot;IsAbs&quot;:true,&quot;Pos&quot;:0},&quot;DecorateInfoY&quot;:{&quot;IsAbs&quot;:true,&quot;Pos&quot;:2},&quot;ReferentInfo&quot;:{&quot;Id&quot;:&quot;cd4bdd9b30c64d769f599672c063323a&quot;,&quot;X&quot;:{&quot;Pos&quot;:0},&quot;Y&quot;:{&quot;Pos&quot;:0}},&quot;whChangeMode&quot;:0}"/>
  <p:tag name="KSO_WM_CHIP_GROUPID" val="5eedbec2fa6683b8872baabf"/>
  <p:tag name="KSO_WM_CHIP_XID" val="5eedbec2fa6683b8872baac0"/>
  <p:tag name="KSO_WM_UNIT_FILL_FORE_SCHEMECOLOR_INDEX_BRIGHTNESS" val="0"/>
  <p:tag name="KSO_WM_UNIT_FILL_FORE_SCHEMECOLOR_INDEX" val="5"/>
  <p:tag name="KSO_WM_UNIT_FILL_TYPE" val="1"/>
  <p:tag name="KSO_WM_UNIT_VALUE" val="1"/>
  <p:tag name="KSO_WM_TEMPLATE_ASSEMBLE_XID" val="60656f514054ed1e2fb807bb"/>
  <p:tag name="KSO_WM_TEMPLATE_ASSEMBLE_GROUPID" val="60656f514054ed1e2fb807bb"/>
</p:tagLst>
</file>

<file path=ppt/tags/tag563.xml><?xml version="1.0" encoding="utf-8"?>
<p:tagLst xmlns:a="http://schemas.openxmlformats.org/drawingml/2006/main" xmlns:r="http://schemas.openxmlformats.org/officeDocument/2006/relationships" xmlns:p="http://schemas.openxmlformats.org/presentationml/2006/main">
  <p:tag name="KSO_WM_UNIT_COLOR_SCHEME_SHAPE_ID" val="12"/>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4"/>
  <p:tag name="KSO_WM_UNIT_ID" val="diagram20212795_1*i*4"/>
  <p:tag name="KSO_WM_TEMPLATE_CATEGORY" val="diagram"/>
  <p:tag name="KSO_WM_TEMPLATE_INDEX" val="20212795"/>
  <p:tag name="KSO_WM_UNIT_LAYERLEVEL" val="1"/>
  <p:tag name="KSO_WM_TAG_VERSION" val="1.0"/>
  <p:tag name="KSO_WM_BEAUTIFY_FLAG" val="#wm#"/>
  <p:tag name="KSO_WM_UNIT_BLOCK" val="0"/>
  <p:tag name="KSO_WM_UNIT_SM_LIMIT_TYPE" val="0"/>
  <p:tag name="KSO_WM_UNIT_DEC_AREA_ID" val="62832074f2b848a7a587f596bebaf00c"/>
  <p:tag name="KSO_WM_UNIT_DECORATE_INFO" val="{&quot;DecorateInfoH&quot;:{&quot;IsAbs&quot;:true},&quot;DecorateInfoW&quot;:{&quot;IsAbs&quot;:true},&quot;DecorateInfoX&quot;:{&quot;IsAbs&quot;:true,&quot;Pos&quot;:0},&quot;DecorateInfoY&quot;:{&quot;IsAbs&quot;:true,&quot;Pos&quot;:2},&quot;ReferentInfo&quot;:{&quot;Id&quot;:&quot;cd4bdd9b30c64d769f599672c063323a&quot;,&quot;X&quot;:{&quot;Pos&quot;:0},&quot;Y&quot;:{&quot;Pos&quot;:0}},&quot;whChangeMode&quot;:0}"/>
  <p:tag name="KSO_WM_CHIP_GROUPID" val="5eedbec2fa6683b8872baabf"/>
  <p:tag name="KSO_WM_CHIP_XID" val="5eedbec2fa6683b8872baac0"/>
  <p:tag name="KSO_WM_UNIT_FILL_FORE_SCHEMECOLOR_INDEX_BRIGHTNESS" val="0"/>
  <p:tag name="KSO_WM_UNIT_FILL_FORE_SCHEMECOLOR_INDEX" val="5"/>
  <p:tag name="KSO_WM_UNIT_FILL_TYPE" val="1"/>
  <p:tag name="KSO_WM_UNIT_VALUE" val="1"/>
  <p:tag name="KSO_WM_TEMPLATE_ASSEMBLE_XID" val="60656f514054ed1e2fb807bb"/>
  <p:tag name="KSO_WM_TEMPLATE_ASSEMBLE_GROUPID" val="60656f514054ed1e2fb807bb"/>
</p:tagLst>
</file>

<file path=ppt/tags/tag564.xml><?xml version="1.0" encoding="utf-8"?>
<p:tagLst xmlns:a="http://schemas.openxmlformats.org/drawingml/2006/main" xmlns:r="http://schemas.openxmlformats.org/officeDocument/2006/relationships" xmlns:p="http://schemas.openxmlformats.org/presentationml/2006/main">
  <p:tag name="KSO_WM_UNIT_COLOR_SCHEME_SHAPE_ID" val="8"/>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5"/>
  <p:tag name="KSO_WM_UNIT_ID" val="diagram20212795_1*i*5"/>
  <p:tag name="KSO_WM_TEMPLATE_CATEGORY" val="diagram"/>
  <p:tag name="KSO_WM_TEMPLATE_INDEX" val="20212795"/>
  <p:tag name="KSO_WM_UNIT_LAYERLEVEL" val="1"/>
  <p:tag name="KSO_WM_TAG_VERSION" val="1.0"/>
  <p:tag name="KSO_WM_BEAUTIFY_FLAG" val="#wm#"/>
  <p:tag name="KSO_WM_UNIT_BLOCK" val="0"/>
  <p:tag name="KSO_WM_UNIT_DEC_AREA_ID" val="a52b18150ed04f878f9f1139ee47ce0b"/>
  <p:tag name="KSO_WM_UNIT_DECORATE_INFO" val="{&quot;DecorateInfoH&quot;:{&quot;IsAbs&quot;:true},&quot;DecorateInfoW&quot;:{&quot;IsAbs&quot;:true},&quot;DecorateInfoX&quot;:{&quot;IsAbs&quot;:true,&quot;Pos&quot;:2},&quot;DecorateInfoY&quot;:{&quot;IsAbs&quot;:true,&quot;Pos&quot;:0},&quot;ReferentInfo&quot;:{&quot;Id&quot;:&quot;cd4bdd9b30c64d769f599672c063323a&quot;,&quot;X&quot;:{&quot;Pos&quot;:2},&quot;Y&quot;:{&quot;Pos&quot;:2}},&quot;whChangeMode&quot;:0}"/>
  <p:tag name="KSO_WM_UNIT_SM_LIMIT_TYPE" val="0"/>
  <p:tag name="KSO_WM_CHIP_GROUPID" val="5eedbec2fa6683b8872baabf"/>
  <p:tag name="KSO_WM_CHIP_XID" val="5eedbec2fa6683b8872baac0"/>
  <p:tag name="KSO_WM_UNIT_FILL_FORE_SCHEMECOLOR_INDEX_BRIGHTNESS" val="0"/>
  <p:tag name="KSO_WM_UNIT_FILL_FORE_SCHEMECOLOR_INDEX" val="5"/>
  <p:tag name="KSO_WM_UNIT_FILL_TYPE" val="1"/>
  <p:tag name="KSO_WM_UNIT_VALUE" val="1"/>
  <p:tag name="KSO_WM_TEMPLATE_ASSEMBLE_XID" val="60656f514054ed1e2fb807bb"/>
  <p:tag name="KSO_WM_TEMPLATE_ASSEMBLE_GROUPID" val="60656f514054ed1e2fb807bb"/>
</p:tagLst>
</file>

<file path=ppt/tags/tag565.xml><?xml version="1.0" encoding="utf-8"?>
<p:tagLst xmlns:a="http://schemas.openxmlformats.org/drawingml/2006/main" xmlns:r="http://schemas.openxmlformats.org/officeDocument/2006/relationships" xmlns:p="http://schemas.openxmlformats.org/presentationml/2006/main">
  <p:tag name="KSO_WM_UNIT_COLOR_SCHEME_SHAPE_ID" val="9"/>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6"/>
  <p:tag name="KSO_WM_UNIT_ID" val="diagram20212795_1*i*6"/>
  <p:tag name="KSO_WM_TEMPLATE_CATEGORY" val="diagram"/>
  <p:tag name="KSO_WM_TEMPLATE_INDEX" val="20212795"/>
  <p:tag name="KSO_WM_UNIT_LAYERLEVEL" val="1"/>
  <p:tag name="KSO_WM_TAG_VERSION" val="1.0"/>
  <p:tag name="KSO_WM_BEAUTIFY_FLAG" val="#wm#"/>
  <p:tag name="KSO_WM_UNIT_BLOCK" val="0"/>
  <p:tag name="KSO_WM_UNIT_DEC_AREA_ID" val="4a69b7c9be7d4b01a275ebabbf57f3b0"/>
  <p:tag name="KSO_WM_UNIT_DECORATE_INFO" val="{&quot;DecorateInfoH&quot;:{&quot;IsAbs&quot;:true},&quot;DecorateInfoW&quot;:{&quot;IsAbs&quot;:true},&quot;DecorateInfoX&quot;:{&quot;IsAbs&quot;:true,&quot;Pos&quot;:2},&quot;DecorateInfoY&quot;:{&quot;IsAbs&quot;:true,&quot;Pos&quot;:0},&quot;ReferentInfo&quot;:{&quot;Id&quot;:&quot;cd4bdd9b30c64d769f599672c063323a&quot;,&quot;X&quot;:{&quot;Pos&quot;:2},&quot;Y&quot;:{&quot;Pos&quot;:2}},&quot;whChangeMode&quot;:0}"/>
  <p:tag name="KSO_WM_UNIT_SM_LIMIT_TYPE" val="0"/>
  <p:tag name="KSO_WM_CHIP_GROUPID" val="5eedbec2fa6683b8872baabf"/>
  <p:tag name="KSO_WM_CHIP_XID" val="5eedbec2fa6683b8872baac0"/>
  <p:tag name="KSO_WM_UNIT_FILL_FORE_SCHEMECOLOR_INDEX_BRIGHTNESS" val="0"/>
  <p:tag name="KSO_WM_UNIT_FILL_FORE_SCHEMECOLOR_INDEX" val="5"/>
  <p:tag name="KSO_WM_UNIT_FILL_TYPE" val="1"/>
  <p:tag name="KSO_WM_UNIT_VALUE" val="1"/>
  <p:tag name="KSO_WM_TEMPLATE_ASSEMBLE_XID" val="60656f514054ed1e2fb807bb"/>
  <p:tag name="KSO_WM_TEMPLATE_ASSEMBLE_GROUPID" val="60656f514054ed1e2fb807bb"/>
</p:tagLst>
</file>

<file path=ppt/tags/tag566.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795_1*f*1"/>
  <p:tag name="KSO_WM_TEMPLATE_CATEGORY" val="diagram"/>
  <p:tag name="KSO_WM_TEMPLATE_INDEX" val="20212795"/>
  <p:tag name="KSO_WM_UNIT_LAYERLEVEL" val="1"/>
  <p:tag name="KSO_WM_TAG_VERSION" val="1.0"/>
  <p:tag name="KSO_WM_BEAUTIFY_FLAG" val="#wm#"/>
  <p:tag name="KSO_WM_UNIT_DEFAULT_FONT" val="14;20;2"/>
  <p:tag name="KSO_WM_UNIT_BLOCK" val="0"/>
  <p:tag name="KSO_WM_UNIT_VALUE" val="91"/>
  <p:tag name="KSO_WM_UNIT_SHOW_EDIT_AREA_INDICATION" val="1"/>
  <p:tag name="KSO_WM_CHIP_GROUPID" val="5e6b05596848fb12bee65ac8"/>
  <p:tag name="KSO_WM_CHIP_XID" val="5e6b05596848fb12bee65aca"/>
  <p:tag name="KSO_WM_UNIT_DEC_AREA_ID" val="320a74f8add64b71a2b7da13709a27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b53cf9dc5b84b71862a578594f64f33"/>
  <p:tag name="KSO_WM_UNIT_SUPPORT_UNIT_TYPE" val="[&quot;d&quot;,&quot;α&quot;]"/>
  <p:tag name="KSO_WM_UNIT_TEXT_FILL_FORE_SCHEMECOLOR_INDEX_BRIGHTNESS" val="0.25"/>
  <p:tag name="KSO_WM_UNIT_TEXT_FILL_FORE_SCHEMECOLOR_INDEX" val="13"/>
  <p:tag name="KSO_WM_UNIT_TEXT_FILL_TYPE" val="1"/>
  <p:tag name="KSO_WM_TEMPLATE_ASSEMBLE_XID" val="60656f514054ed1e2fb807bb"/>
  <p:tag name="KSO_WM_TEMPLATE_ASSEMBLE_GROUPID" val="60656f514054ed1e2fb807bb"/>
</p:tagLst>
</file>

<file path=ppt/tags/tag56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diagram20212795_1*a*1"/>
  <p:tag name="KSO_WM_TEMPLATE_CATEGORY" val="diagram"/>
  <p:tag name="KSO_WM_TEMPLATE_INDEX" val="20212795"/>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cd4bdd9b30c64d769f599672c06332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50a945b94e84ce9a62e4cf30ba6635b"/>
  <p:tag name="KSO_WM_UNIT_TEXT_FILL_FORE_SCHEMECOLOR_INDEX_BRIGHTNESS" val="0"/>
  <p:tag name="KSO_WM_UNIT_TEXT_FILL_FORE_SCHEMECOLOR_INDEX" val="13"/>
  <p:tag name="KSO_WM_UNIT_TEXT_FILL_TYPE" val="1"/>
  <p:tag name="KSO_WM_TEMPLATE_ASSEMBLE_XID" val="60656f514054ed1e2fb807bb"/>
  <p:tag name="KSO_WM_TEMPLATE_ASSEMBLE_GROUPID" val="60656f514054ed1e2fb807bb"/>
</p:tagLst>
</file>

<file path=ppt/tags/tag5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9028"/>
  <p:tag name="KSO_WM_SLIDE_LAYOUT_INFO" val="{&quot;backgroundInfo&quot;:[{&quot;bottom&quot;:0,&quot;bottomAbs&quot;:false,&quot;left&quot;:0,&quot;leftAbs&quot;:false,&quot;right&quot;:0,&quot;rightAbs&quot;:false,&quot;top&quot;:0,&quot;topAbs&quot;:false,&quot;type&quot;:&quot;general&quot;}],&quot;id&quot;:&quot;2021-04-01T15:04:58&quot;,&quot;maxSize&quot;:{&quot;size1&quot;:39.9998914797066},&quot;minSize&quot;:{&quot;size1&quot;:31.0998914797066},&quot;normalSize&quot;:{&quot;size1&quot;:39.99970629452141},&quot;subLayout&quot;:[{&quot;id&quot;:&quot;2021-04-01T15:04:58&quot;,&quot;margin&quot;:{&quot;bottom&quot;:0,&quot;left&quot;:5.502999782562256,&quot;right&quot;:5.927000999450684,&quot;top&quot;:3.809999942779541},&quot;type&quot;:0},{&quot;id&quot;:&quot;2021-04-01T15:04:58&quot;,&quot;margin&quot;:{&quot;bottom&quot;:3.38700008392334,&quot;left&quot;:5.502999782562256,&quot;right&quot;:5.927000999450684,&quot;top&quot;:1.6929999589920044},&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f82e8f081cf7470ea5c2568bdc877b2b&quot;,&quot;fill_align&quot;:&quot;lm&quot;,&quot;chip_types&quot;:[&quot;header&quot;]},{&quot;text_align&quot;:&quot;lm&quot;,&quot;text_direction&quot;:&quot;horizontal&quot;,&quot;support_features&quot;:[&quot;collage&quot;,&quot;carousel&quot;],&quot;support_big_font&quot;:true,&quot;fill_id&quot;:&quot;82e4272de7e64849bcefb55c71fcddb0&quot;,&quot;fill_align&quot;:&quot;lm&quot;,&quot;chip_types&quot;:[&quot;text&quot;,&quot;picture&quot;]}]]"/>
  <p:tag name="KSO_WM_SLIDE_ID" val="diagram20209028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14*473"/>
  <p:tag name="KSO_WM_SLIDE_POSITION" val="19*33"/>
  <p:tag name="KSO_WM_TAG_VERSION" val="1.0"/>
  <p:tag name="KSO_WM_SLIDE_LAYOUT" val="a_f"/>
  <p:tag name="KSO_WM_SLIDE_LAYOUT_CNT" val="1_1"/>
  <p:tag name="KSO_WM_CHIP_XID" val="5efd9ea781ee359a788b1e00"/>
  <p:tag name="KSO_WM_CHIP_DECFILLPROP" val="[]"/>
  <p:tag name="KSO_WM_SLIDE_BACKGROUND" val="[&quot;general&quot;]"/>
  <p:tag name="KSO_WM_CHIP_GROUPID" val="5efd9ea781ee359a788b1dff"/>
  <p:tag name="KSO_WM_SLIDE_BK_DARK_LIGHT" val="2"/>
  <p:tag name="KSO_WM_SLIDE_BACKGROUND_TYPE" val="general"/>
  <p:tag name="KSO_WM_SLIDE_SUPPORT_FEATURE_TYPE" val="0"/>
  <p:tag name="KSO_WM_TEMPLATE_ASSEMBLE_XID" val="60656e884054ed1e2fb7faec"/>
  <p:tag name="KSO_WM_TEMPLATE_ASSEMBLE_GROUPID" val="60656e884054ed1e2fb7faec"/>
</p:tagLst>
</file>

<file path=ppt/tags/tag5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9028_1*i*1"/>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597b382ae9ee4c8891a2fa23d7a316b6"/>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9028_1*i*2"/>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f97cdf7b8b4e46a7bfbfd771fe57543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5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9028_1*i*3"/>
  <p:tag name="KSO_WM_TEMPLATE_CATEGORY" val="diagram"/>
  <p:tag name="KSO_WM_TEMPLATE_INDEX" val="20209028"/>
  <p:tag name="KSO_WM_UNIT_LAYERLEVEL" val="1"/>
  <p:tag name="KSO_WM_TAG_VERSION" val="1.0"/>
  <p:tag name="KSO_WM_BEAUTIFY_FLAG" val="#wm#"/>
  <p:tag name="KSO_WM_UNIT_BLOCK" val="0"/>
  <p:tag name="KSO_WM_UNIT_SM_LIMIT_TYPE" val="1"/>
  <p:tag name="KSO_WM_UNIT_DEC_AREA_ID" val="89283480f9e64afaa42da716c97a02b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60656e884054ed1e2fb7faec"/>
  <p:tag name="KSO_WM_TEMPLATE_ASSEMBLE_GROUPID" val="60656e884054ed1e2fb7faec"/>
</p:tagLst>
</file>

<file path=ppt/tags/tag5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9028_1*i*4"/>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4ba5ea3486464446b5d7878ceb4ad4e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9ea781ee359a788b1dff"/>
  <p:tag name="KSO_WM_CHIP_XID" val="5efd9ea781ee359a788b1e00"/>
  <p:tag name="KSO_WM_TEMPLATE_ASSEMBLE_XID" val="60656e884054ed1e2fb7faec"/>
  <p:tag name="KSO_WM_TEMPLATE_ASSEMBLE_GROUPID" val="60656e884054ed1e2fb7faec"/>
</p:tagLst>
</file>

<file path=ppt/tags/tag5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9028_1*i*7"/>
  <p:tag name="KSO_WM_TEMPLATE_CATEGORY" val="diagram"/>
  <p:tag name="KSO_WM_TEMPLATE_INDEX" val="20209028"/>
  <p:tag name="KSO_WM_UNIT_LAYERLEVEL" val="1"/>
  <p:tag name="KSO_WM_TAG_VERSION" val="1.0"/>
  <p:tag name="KSO_WM_BEAUTIFY_FLAG" val="#wm#"/>
  <p:tag name="KSO_WM_UNIT_BLOCK" val="0"/>
  <p:tag name="KSO_WM_UNIT_SM_LIMIT_TYPE" val="2"/>
  <p:tag name="KSO_WM_UNIT_DEC_AREA_ID" val="96fce08095504b739f50c3127ecec35a"/>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9ea781ee359a788b1dff"/>
  <p:tag name="KSO_WM_CHIP_XID" val="5efd9ea781ee359a788b1e00"/>
  <p:tag name="KSO_WM_TEMPLATE_ASSEMBLE_XID" val="60656e884054ed1e2fb7faec"/>
  <p:tag name="KSO_WM_TEMPLATE_ASSEMBLE_GROUPID" val="60656e884054ed1e2fb7faec"/>
</p:tagLst>
</file>

<file path=ppt/tags/tag5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9028_1*i*10"/>
  <p:tag name="KSO_WM_TEMPLATE_CATEGORY" val="diagram"/>
  <p:tag name="KSO_WM_TEMPLATE_INDEX" val="20209028"/>
  <p:tag name="KSO_WM_UNIT_LAYERLEVEL" val="1"/>
  <p:tag name="KSO_WM_TAG_VERSION" val="1.0"/>
  <p:tag name="KSO_WM_BEAUTIFY_FLAG" val="#wm#"/>
  <p:tag name="KSO_WM_UNIT_BLOCK" val="0"/>
  <p:tag name="KSO_WM_UNIT_SM_LIMIT_TYPE" val="0"/>
  <p:tag name="KSO_WM_UNIT_DEC_AREA_ID" val="a5afc18e93b046b7a5e21a24f4b14aa0"/>
  <p:tag name="KSO_WM_UNIT_DECORATE_INFO" val="{&quot;DecorateInfoH&quot;:{&quot;IsAbs&quot;:true},&quot;DecorateInfoW&quot;:{&quot;IsAbs&quot;:true},&quot;DecorateInfoX&quot;:{&quot;IsAbs&quot;:true,&quot;Pos&quot;:1},&quot;DecorateInfoY&quot;:{&quot;IsAbs&quot;:true,&quot;Pos&quot;:1},&quot;ReferentInfo&quot;:{&quot;Id&quot;:&quot;2310885a3447419cad22d92fbd8299d2&quot;,&quot;X&quot;:{&quot;Pos&quot;:1},&quot;Y&quot;:{&quot;Pos&quot;:2}},&quot;whChangeMode&quot;:0}"/>
  <p:tag name="KSO_WM_CHIP_GROUPID" val="5efd9ea781ee359a788b1dff"/>
  <p:tag name="KSO_WM_CHIP_XID" val="5efd9ea781ee359a788b1e00"/>
  <p:tag name="KSO_WM_UNIT_LINE_FORE_SCHEMECOLOR_INDEX_BRIGHTNESS" val="-0.25"/>
  <p:tag name="KSO_WM_UNIT_LINE_FORE_SCHEMECOLOR_INDEX" val="14"/>
  <p:tag name="KSO_WM_UNIT_LINE_FILL_TYPE" val="2"/>
  <p:tag name="KSO_WM_TEMPLATE_ASSEMBLE_XID" val="60656e884054ed1e2fb7faec"/>
  <p:tag name="KSO_WM_TEMPLATE_ASSEMBLE_GROUPID" val="60656e884054ed1e2fb7faec"/>
</p:tagLst>
</file>

<file path=ppt/tags/tag57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9028_1*a*1"/>
  <p:tag name="KSO_WM_TEMPLATE_CATEGORY" val="diagram"/>
  <p:tag name="KSO_WM_TEMPLATE_INDEX" val="20209028"/>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2310885a3447419cad22d92fbd8299d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d566cdac475490fa4dce2ba2e6381f5"/>
  <p:tag name="KSO_WM_UNIT_SUPPORT_BIG_FONT" val="1"/>
  <p:tag name="KSO_WM_UNIT_TEXT_FILL_FORE_SCHEMECOLOR_INDEX_BRIGHTNESS" val="0"/>
  <p:tag name="KSO_WM_UNIT_TEXT_FILL_FORE_SCHEMECOLOR_INDEX" val="13"/>
  <p:tag name="KSO_WM_UNIT_TEXT_FILL_TYPE" val="1"/>
  <p:tag name="KSO_WM_TEMPLATE_ASSEMBLE_XID" val="60656e884054ed1e2fb7faec"/>
  <p:tag name="KSO_WM_TEMPLATE_ASSEMBLE_GROUPID" val="60656e884054ed1e2fb7faec"/>
</p:tagLst>
</file>

<file path=ppt/tags/tag576.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9028_1*f*1"/>
  <p:tag name="KSO_WM_TEMPLATE_CATEGORY" val="diagram"/>
  <p:tag name="KSO_WM_TEMPLATE_INDEX" val="20209028"/>
  <p:tag name="KSO_WM_UNIT_LAYERLEVEL" val="1"/>
  <p:tag name="KSO_WM_TAG_VERSION" val="1.0"/>
  <p:tag name="KSO_WM_BEAUTIFY_FLAG" val="#wm#"/>
  <p:tag name="KSO_WM_UNIT_DEFAULT_FONT" val="14;20;2"/>
  <p:tag name="KSO_WM_UNIT_BLOCK" val="0"/>
  <p:tag name="KSO_WM_UNIT_VALUE" val="155"/>
  <p:tag name="KSO_WM_UNIT_SHOW_EDIT_AREA_INDICATION" val="1"/>
  <p:tag name="KSO_WM_CHIP_GROUPID" val="5e6b05596848fb12bee65ac8"/>
  <p:tag name="KSO_WM_CHIP_XID" val="5e6b05596848fb12bee65aca"/>
  <p:tag name="KSO_WM_UNIT_DEC_AREA_ID" val="e1f701cd4b3f4f4ebbd92e0c7a02b73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cba731373ac44410b77fbaa89d95202d"/>
  <p:tag name="KSO_WM_UNIT_SUPPORT_BIG_FONT" val="1"/>
  <p:tag name="KSO_WM_UNIT_SUPPORT_UNIT_TYPE" val="[&quot;d&quot;]"/>
  <p:tag name="KSO_WM_UNIT_TEXT_FILL_FORE_SCHEMECOLOR_INDEX_BRIGHTNESS" val="0.25"/>
  <p:tag name="KSO_WM_UNIT_TEXT_FILL_FORE_SCHEMECOLOR_INDEX" val="13"/>
  <p:tag name="KSO_WM_UNIT_TEXT_FILL_TYPE" val="1"/>
  <p:tag name="KSO_WM_TEMPLATE_ASSEMBLE_XID" val="60656e884054ed1e2fb7faec"/>
  <p:tag name="KSO_WM_TEMPLATE_ASSEMBLE_GROUPID" val="60656e884054ed1e2fb7faec"/>
</p:tagLst>
</file>

<file path=ppt/tags/tag5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9028_1*i*8"/>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e884054ed1e2fb7faec"/>
  <p:tag name="KSO_WM_TEMPLATE_ASSEMBLE_GROUPID" val="60656e884054ed1e2fb7faec"/>
</p:tagLst>
</file>

<file path=ppt/tags/tag5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9028_1*i*9"/>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e884054ed1e2fb7faec"/>
  <p:tag name="KSO_WM_TEMPLATE_ASSEMBLE_GROUPID" val="60656e884054ed1e2fb7faec"/>
</p:tagLst>
</file>

<file path=ppt/tags/tag5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9028_1*i*5"/>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60656e884054ed1e2fb7faec"/>
  <p:tag name="KSO_WM_TEMPLATE_ASSEMBLE_GROUPID" val="60656e884054ed1e2fb7faec"/>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9028_1*i*6"/>
  <p:tag name="KSO_WM_TEMPLATE_CATEGORY" val="diagram"/>
  <p:tag name="KSO_WM_TEMPLATE_INDEX" val="20209028"/>
  <p:tag name="KSO_WM_UNIT_LAYERLEVEL" val="1"/>
  <p:tag name="KSO_WM_TAG_VERSION" val="1.0"/>
  <p:tag name="KSO_WM_BEAUTIFY_FLAG" val="#wm#"/>
  <p:tag name="KSO_WM_UNIT_SM_LIMIT_TYPE" val="2"/>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60656e884054ed1e2fb7faec"/>
  <p:tag name="KSO_WM_TEMPLATE_ASSEMBLE_GROUPID" val="60656e884054ed1e2fb7faec"/>
</p:tagLst>
</file>

<file path=ppt/tags/tag5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1919"/>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1-04-01T15:28:25&quot;,&quot;maxSize&quot;:{&quot;size1&quot;:35.6},&quot;minSize&quot;:{&quot;size1&quot;:24.4},&quot;normalSize&quot;:{&quot;size1&quot;:31.2},&quot;subLayout&quot;:[{&quot;id&quot;:&quot;2021-04-01T15:28:25&quot;,&quot;margin&quot;:{&quot;bottom&quot;:0,&quot;left&quot;:2.5399999618530273,&quot;right&quot;:2.5399999618530273,&quot;top&quot;:3.38700008392334},&quot;type&quot;:0},{&quot;direction&quot;:1,&quot;id&quot;:&quot;2021-04-01T15:28:25&quot;,&quot;maxSize&quot;:{&quot;size1&quot;:66.19960641510673},&quot;minSize&quot;:{&quot;size1&quot;:38.79960641510673},&quot;normalSize&quot;:{&quot;size1&quot;:59.37460641510673},&quot;subLayout&quot;:[{&quot;id&quot;:&quot;2021-04-01T15:28:25&quot;,&quot;margin&quot;:{&quot;bottom&quot;:2.5399999618530273,&quot;left&quot;:2.5399999618530273,&quot;right&quot;:1.6929999589920044,&quot;top&quot;:1.2699999809265137},&quot;type&quot;:0},{&quot;id&quot;:&quot;2021-04-01T15:28:25&quot;,&quot;margin&quot;:{&quot;bottom&quot;:2.5399999618530273,&quot;left&quot;:0,&quot;right&quot;:2.5399999618530273,&quot;top&quot;:1.2699999809265137},&quot;type&quot;:0}],&quot;type&quot;:0}],&quot;type&quot;:0}"/>
  <p:tag name="KSO_WM_SLIDE_BACKGROUND" val="[&quot;general&quot;,&quot;frame&quot;]"/>
  <p:tag name="KSO_WM_SLIDE_RATIO" val="1.777778"/>
  <p:tag name="KSO_WM_CHIP_INFOS" val="{&quot;type&quot;:0,&quot;layout_type&quot;:&quot;topbottom&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false,&quot;fill_id&quot;:&quot;34b8e677ad5f40a1bec752419291d33f&quot;,&quot;fill_align&quot;:&quot;cm&quot;,&quot;chip_types&quot;:[&quot;header&quot;]},{&quot;text_align&quot;:&quot;lm&quot;,&quot;text_direction&quot;:&quot;horizontal&quot;,&quot;support_features&quot;:[&quot;collage&quot;],&quot;support_big_font&quot;:false,&quot;fill_id&quot;:&quot;189c3cc29f2b4f62ba52897c7838c1f3&quot;,&quot;fill_align&quot;:&quot;rm&quot;,&quot;chip_types&quot;:[&quot;pictext&quot;,&quot;text&quot;,&quot;picture&quot;,&quot;chart&quot;,&quot;table&quot;]},{&quot;text_align&quot;:&quot;lm&quot;,&quot;text_direction&quot;:&quot;horizontal&quot;,&quot;support_features&quot;:[&quot;collage&quot;],&quot;support_big_font&quot;:false,&quot;fill_id&quot;:&quot;c786cd06d8aa4ebb92c23857ebcb871c&quot;,&quot;fill_align&quot;:&quot;lm&quot;,&quot;chip_types&quot;:[&quot;pictext&quot;,&quot;text&quot;,&quot;picture&quot;,&quot;chart&quot;,&quot;table&quot;]}]]"/>
  <p:tag name="KSO_WM_SLIDE_ID" val="diagram2021191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16*312"/>
  <p:tag name="KSO_WM_SLIDE_POSITION" val="72*108"/>
  <p:tag name="KSO_WM_TAG_VERSION" val="1.0"/>
  <p:tag name="KSO_WM_SLIDE_LAYOUT" val="a_d_f"/>
  <p:tag name="KSO_WM_SLIDE_LAYOUT_CNT" val="1_1_1"/>
  <p:tag name="KSO_WM_CHIP_XID" val="5eedabadaa51720c6c8f4f5d"/>
  <p:tag name="KSO_WM_CHIP_DECFILLPROP" val="[]"/>
  <p:tag name="KSO_WM_SLIDE_CAN_ADD_NAVIGATION" val="1"/>
  <p:tag name="KSO_WM_CHIP_GROUPID" val="5eedabadaa51720c6c8f4f5c"/>
  <p:tag name="KSO_WM_SLIDE_BK_DARK_LIGHT" val="2"/>
  <p:tag name="KSO_WM_SLIDE_BACKGROUND_TYPE" val="frame"/>
  <p:tag name="KSO_WM_SLIDE_SUPPORT_FEATURE_TYPE" val="1"/>
  <p:tag name="KSO_WM_SLIDE_SAME_FONT_SIZE" val="1"/>
  <p:tag name="KSO_WM_TEMPLATE_ASSEMBLE_XID" val="60656f194054ed1e2fb8037c"/>
  <p:tag name="KSO_WM_TEMPLATE_ASSEMBLE_GROUPID" val="60656f194054ed1e2fb8037c"/>
</p:tagLst>
</file>

<file path=ppt/tags/tag5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1919_1*i*1"/>
  <p:tag name="KSO_WM_UNIT_LAYERLEVEL" val="1"/>
  <p:tag name="KSO_WM_TAG_VERSION" val="1.0"/>
  <p:tag name="KSO_WM_BEAUTIFY_FLAG" val="#wm#"/>
  <p:tag name="KSO_WM_UNIT_SUBTYPE" val="h"/>
  <p:tag name="KSO_WM_SLIDE_BACKGROUND_TYPE" val="frame"/>
  <p:tag name="KSO_WM_SLIDE_BK_DARK_LIGHT" val="2"/>
  <p:tag name="KSO_WM_UNIT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1919"/>
  <p:tag name="KSO_WM_UNIT_VALUE" val="1150"/>
  <p:tag name="KSO_WM_TEMPLATE_ASSEMBLE_XID" val="60656f194054ed1e2fb8037c"/>
  <p:tag name="KSO_WM_TEMPLATE_ASSEMBLE_GROUPID" val="60656f194054ed1e2fb8037c"/>
</p:tagLst>
</file>

<file path=ppt/tags/tag58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diagram20211919_1*a*1"/>
  <p:tag name="KSO_WM_TEMPLATE_CATEGORY" val="diagram"/>
  <p:tag name="KSO_WM_TEMPLATE_INDEX" val="2021191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14520644138c4782baaa7138c4562c6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fc27c28c9a74e13aca8ae14750cb291"/>
  <p:tag name="KSO_WM_UNIT_TEXT_FILL_FORE_SCHEMECOLOR_INDEX_BRIGHTNESS" val="0"/>
  <p:tag name="KSO_WM_UNIT_TEXT_FILL_FORE_SCHEMECOLOR_INDEX" val="13"/>
  <p:tag name="KSO_WM_UNIT_TEXT_FILL_TYPE" val="1"/>
  <p:tag name="KSO_WM_TEMPLATE_ASSEMBLE_XID" val="60656f194054ed1e2fb8037c"/>
  <p:tag name="KSO_WM_TEMPLATE_ASSEMBLE_GROUPID" val="60656f194054ed1e2fb8037c"/>
</p:tagLst>
</file>

<file path=ppt/tags/tag584.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919_1*f*1"/>
  <p:tag name="KSO_WM_TEMPLATE_CATEGORY" val="diagram"/>
  <p:tag name="KSO_WM_TEMPLATE_INDEX" val="20211919"/>
  <p:tag name="KSO_WM_UNIT_LAYERLEVEL" val="1"/>
  <p:tag name="KSO_WM_TAG_VERSION" val="1.0"/>
  <p:tag name="KSO_WM_BEAUTIFY_FLAG" val="#wm#"/>
  <p:tag name="KSO_WM_UNIT_DEFAULT_FONT" val="14;20;2"/>
  <p:tag name="KSO_WM_UNIT_BLOCK" val="0"/>
  <p:tag name="KSO_WM_UNIT_VALUE" val="133"/>
  <p:tag name="KSO_WM_UNIT_SHOW_EDIT_AREA_INDICATION" val="1"/>
  <p:tag name="KSO_WM_CHIP_GROUPID" val="5e6b05596848fb12bee65ac8"/>
  <p:tag name="KSO_WM_CHIP_XID" val="5e6b05596848fb12bee65aca"/>
  <p:tag name="KSO_WM_UNIT_DEC_AREA_ID" val="20b631ad1cf946f9b5e15da3a506c9a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rm&quot;,&quot;fill_mode&quot;:&quot;full&quot;,&quot;sacle_strategy&quot;:&quot;smart&quot;}"/>
  <p:tag name="KSO_WM_ASSEMBLE_CHIP_INDEX" val="3d507da8fc4140c89d2f2d28280c478c"/>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60656f194054ed1e2fb8037c"/>
  <p:tag name="KSO_WM_TEMPLATE_ASSEMBLE_GROUPID" val="60656f194054ed1e2fb8037c"/>
</p:tagLst>
</file>

<file path=ppt/tags/tag585.xml><?xml version="1.0" encoding="utf-8"?>
<p:tagLst xmlns:a="http://schemas.openxmlformats.org/drawingml/2006/main" xmlns:r="http://schemas.openxmlformats.org/officeDocument/2006/relationships" xmlns:p="http://schemas.openxmlformats.org/presentationml/2006/main">
  <p:tag name="KSO_WM_UNIT_VALUE" val="761*1354"/>
  <p:tag name="KSO_WM_UNIT_HIGHLIGHT" val="0"/>
  <p:tag name="KSO_WM_UNIT_COMPATIBLE" val="0"/>
  <p:tag name="KSO_WM_UNIT_DIAGRAM_ISNUMVISUAL" val="0"/>
  <p:tag name="KSO_WM_UNIT_DIAGRAM_ISREFERUNIT" val="0"/>
  <p:tag name="KSO_WM_UNIT_TYPE" val="d"/>
  <p:tag name="KSO_WM_UNIT_INDEX" val="1"/>
  <p:tag name="KSO_WM_UNIT_ID" val="diagram20211919_1*d*1"/>
  <p:tag name="KSO_WM_TEMPLATE_CATEGORY" val="diagram"/>
  <p:tag name="KSO_WM_TEMPLATE_INDEX" val="20211919"/>
  <p:tag name="KSO_WM_UNIT_LAYERLEVEL" val="1"/>
  <p:tag name="KSO_WM_TAG_VERSION" val="1.0"/>
  <p:tag name="KSO_WM_BEAUTIFY_FLAG" val="#wm#"/>
  <p:tag name="KSO_WM_CHIP_GROUPID" val="5e7310da9a230a26b9e88a19"/>
  <p:tag name="KSO_WM_CHIP_XID" val="5e7310da9a230a26b9e88a1a"/>
  <p:tag name="KSO_WM_UNIT_DEC_AREA_ID" val="4039ffacf8a04f7a9fe95474914dc70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46a5ded9f054d938f178f453e75bfee"/>
  <p:tag name="KSO_WM_UNIT_SUPPORT_UNIT_TYPE" val="[&quot;d&quot;,&quot;α&quot;,&quot;β&quot;]"/>
  <p:tag name="KSO_WM_TEMPLATE_ASSEMBLE_XID" val="60656f194054ed1e2fb8037c"/>
  <p:tag name="KSO_WM_TEMPLATE_ASSEMBLE_GROUPID" val="60656f194054ed1e2fb8037c"/>
</p:tagLst>
</file>

<file path=ppt/tags/tag5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8717"/>
  <p:tag name="KSO_WM_SLIDE_ID" val="diagram20208717_1"/>
  <p:tag name="KSO_WM_TEMPLATE_SUBCATEGORY" val="21"/>
  <p:tag name="KSO_WM_SLIDE_TYPE" val="text"/>
  <p:tag name="KSO_WM_SLIDE_SUBTYPE" val="pureTxt"/>
  <p:tag name="KSO_WM_SLIDE_ITEM_CNT" val="0"/>
  <p:tag name="KSO_WM_SLIDE_INDEX" val="1"/>
  <p:tag name="KSO_WM_SLIDE_SIZE" val="937*480"/>
  <p:tag name="KSO_WM_SLIDE_POSITION" val="22*0"/>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1:46&quot;,&quot;maxSize&quot;:{&quot;size1&quot;:22.4},&quot;minSize&quot;:{&quot;size1&quot;:20},&quot;normalSize&quot;:{&quot;size1&quot;:20.00018518518518},&quot;subLayout&quot;:[{&quot;id&quot;:&quot;2021-04-01T15:01:46&quot;,&quot;margin&quot;:{&quot;bottom&quot;:0.02600000612437725,&quot;left&quot;:1.6929999589920044,&quot;right&quot;:8.043000221252441,&quot;top&quot;:1.6929999589920044},&quot;type&quot;:0},{&quot;id&quot;:&quot;2021-04-01T15:01:47&quot;,&quot;margin&quot;:{&quot;bottom&quot;:2.9629998207092285,&quot;left&quot;:3.38700008392334,&quot;right&quot;:3.385999917984009,&quot;top&quot;:2.0899999141693115},&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cbc5ad0736cf4eccbc3375f750b410a4&quot;,&quot;fill_align&quot;:&quot;lm&quot;,&quot;chip_types&quot;:[&quot;header&quot;]},{&quot;text_align&quot;:&quot;lm&quot;,&quot;text_direction&quot;:&quot;horizontal&quot;,&quot;support_big_font&quot;:true,&quot;fill_id&quot;:&quot;001301a16bfe4fee952b84fd55dd512d&quot;,&quot;fill_align&quot;:&quot;cm&quot;,&quot;chip_types&quot;:[&quot;text&quot;]}],[{&quot;text_align&quot;:&quot;lm&quot;,&quot;text_direction&quot;:&quot;horizontal&quot;,&quot;support_big_font&quot;:false,&quot;fill_id&quot;:&quot;cbc5ad0736cf4eccbc3375f750b410a4&quot;,&quot;fill_align&quot;:&quot;lm&quot;,&quot;chip_types&quot;:[&quot;header&quot;]},{&quot;text_align&quot;:&quot;cm&quot;,&quot;text_direction&quot;:&quot;horizontal&quot;,&quot;support_features&quot;:[&quot;collage&quot;],&quot;support_big_font&quot;:false,&quot;fill_id&quot;:&quot;001301a16bfe4fee952b84fd55dd512d&quot;,&quot;fill_align&quot;:&quot;cm&quot;,&quot;chip_types&quot;:[&quot;diagram&quot;,&quot;pictext&quot;,&quot;picture&quot;,&quot;chart&quot;,&quot;table&quot;,&quot;video&quot;]}]]"/>
  <p:tag name="KSO_WM_TEMPLATE_MASTER_TYPE" val="0"/>
  <p:tag name="KSO_WM_TEMPLATE_COLOR_TYPE" val="1"/>
  <p:tag name="KSO_WM_CHIP_XID" val="5ef1707e5bb2a422ac9a2b54"/>
  <p:tag name="KSO_WM_CHIP_DECFILLPROP" val="[]"/>
  <p:tag name="KSO_WM_SLIDE_CAN_ADD_NAVIGATION" val="1"/>
  <p:tag name="KSO_WM_CHIP_GROUPID" val="5ef1707e5bb2a422ac9a2b53"/>
  <p:tag name="KSO_WM_SLIDE_BK_DARK_LIGHT" val="2"/>
  <p:tag name="KSO_WM_SLIDE_BACKGROUND_TYPE" val="general"/>
  <p:tag name="KSO_WM_SLIDE_SUPPORT_FEATURE_TYPE" val="0"/>
  <p:tag name="KSO_WM_TEMPLATE_ASSEMBLE_XID" val="60656e7d4054ed1e2fb7f9cb"/>
  <p:tag name="KSO_WM_TEMPLATE_ASSEMBLE_GROUPID" val="60656e7d4054ed1e2fb7f9cb"/>
</p:tagLst>
</file>

<file path=ppt/tags/tag5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717_1*i*1"/>
  <p:tag name="KSO_WM_TEMPLATE_CATEGORY" val="diagram"/>
  <p:tag name="KSO_WM_TEMPLATE_INDEX" val="20208717"/>
  <p:tag name="KSO_WM_UNIT_LAYERLEVEL" val="1"/>
  <p:tag name="KSO_WM_TAG_VERSION" val="1.0"/>
  <p:tag name="KSO_WM_BEAUTIFY_FLAG" val="#wm#"/>
  <p:tag name="KSO_WM_UNIT_BLOCK" val="0"/>
  <p:tag name="KSO_WM_UNIT_SM_LIMIT_TYPE" val="2"/>
  <p:tag name="KSO_WM_UNIT_DEC_AREA_ID" val="031f09c4cedb4b11b66eaad01eac555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0}"/>
  <p:tag name="KSO_WM_CHIP_GROUPID" val="5ef1707e5bb2a422ac9a2b53"/>
  <p:tag name="KSO_WM_CHIP_XID" val="5ef1707e5bb2a422ac9a2b5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3"/>
  <p:tag name="KSO_WM_TEMPLATE_ASSEMBLE_XID" val="60656e7d4054ed1e2fb7f9cb"/>
  <p:tag name="KSO_WM_TEMPLATE_ASSEMBLE_GROUPID" val="60656e7d4054ed1e2fb7f9cb"/>
</p:tagLst>
</file>

<file path=ppt/tags/tag5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717_1*i*2"/>
  <p:tag name="KSO_WM_TEMPLATE_CATEGORY" val="diagram"/>
  <p:tag name="KSO_WM_TEMPLATE_INDEX" val="20208717"/>
  <p:tag name="KSO_WM_UNIT_LAYERLEVEL" val="1"/>
  <p:tag name="KSO_WM_TAG_VERSION" val="1.0"/>
  <p:tag name="KSO_WM_BEAUTIFY_FLAG" val="#wm#"/>
  <p:tag name="KSO_WM_UNIT_BLOCK" val="0"/>
  <p:tag name="KSO_WM_UNIT_SM_LIMIT_TYPE" val="2"/>
  <p:tag name="KSO_WM_UNIT_DEC_AREA_ID" val="87d16a5fd8004a03af2e09f03448e1b9"/>
  <p:tag name="KSO_WM_UNIT_DECORATE_INFO" val="{&quot;ReferentInfo&quot;:{&quot;Id&quot;:&quot;slide&quot;,&quot;X&quot;:{&quot;Pos&quot;:0},&quot;Y&quot;:{&quot;Pos&quot;:1}},&quot;DecorateInfoX&quot;:{&quot;Pos&quot;:0,&quot;IsAbs&quot;:false},&quot;DecorateInfoY&quot;:{&quot;Pos&quot;:0,&quot;IsAbs&quot;:false},&quot;DecorateInfoW&quot;:{&quot;IsAbs&quot;:false},&quot;DecorateInfoH&quot;:{&quot;IsAbs&quot;:false},&quot;whChangeMode&quot;:1}"/>
  <p:tag name="KSO_WM_CHIP_GROUPID" val="5ef1707e5bb2a422ac9a2b53"/>
  <p:tag name="KSO_WM_CHIP_XID" val="5ef1707e5bb2a422ac9a2b54"/>
  <p:tag name="KSO_WM_TEMPLATE_ASSEMBLE_XID" val="60656e7d4054ed1e2fb7f9cb"/>
  <p:tag name="KSO_WM_TEMPLATE_ASSEMBLE_GROUPID" val="60656e7d4054ed1e2fb7f9cb"/>
</p:tagLst>
</file>

<file path=ppt/tags/tag5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8717_1*i*10"/>
  <p:tag name="KSO_WM_TEMPLATE_CATEGORY" val="diagram"/>
  <p:tag name="KSO_WM_TEMPLATE_INDEX" val="20208717"/>
  <p:tag name="KSO_WM_UNIT_LAYERLEVEL" val="1"/>
  <p:tag name="KSO_WM_TAG_VERSION" val="1.0"/>
  <p:tag name="KSO_WM_BEAUTIFY_FLAG" val="#wm#"/>
  <p:tag name="KSO_WM_UNIT_BLOCK" val="0"/>
  <p:tag name="KSO_WM_UNIT_SM_LIMIT_TYPE" val="2"/>
  <p:tag name="KSO_WM_UNIT_DEC_AREA_ID" val="ed8f6655b3ee4479a375f3dc9d7233b9"/>
  <p:tag name="KSO_WM_UNIT_DECORATE_INFO" val="{&quot;DecorateInfoH&quot;:{&quot;IsAbs&quot;:true},&quot;DecorateInfoW&quot;:{&quot;IsAbs&quot;:true},&quot;DecorateInfoX&quot;:{&quot;IsAbs&quot;:true,&quot;Pos&quot;:1},&quot;DecorateInfoY&quot;:{&quot;IsAbs&quot;:true,&quot;Pos&quot;:1},&quot;ReferentInfo&quot;:{&quot;Id&quot;:&quot;bad37aaffd614aaa8b62bb0beaa6b1cc&quot;,&quot;X&quot;:{&quot;Pos&quot;:1},&quot;Y&quot;:{&quot;Pos&quot;:1}},&quot;whChangeMode&quot;:0}"/>
  <p:tag name="KSO_WM_CHIP_GROUPID" val="5ef1707e5bb2a422ac9a2b53"/>
  <p:tag name="KSO_WM_CHIP_XID" val="5ef1707e5bb2a422ac9a2b54"/>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720"/>
  <p:tag name="KSO_WM_TEMPLATE_ASSEMBLE_XID" val="60656e7d4054ed1e2fb7f9cb"/>
  <p:tag name="KSO_WM_TEMPLATE_ASSEMBLE_GROUPID" val="60656e7d4054ed1e2fb7f9cb"/>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08717_1*a*1"/>
  <p:tag name="KSO_WM_TEMPLATE_CATEGORY" val="diagram"/>
  <p:tag name="KSO_WM_TEMPLATE_INDEX" val="2020871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4263947f9f84e0894b149f4760c72b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88223b83d2048799750df44bb191ccd"/>
  <p:tag name="KSO_WM_UNIT_SUPPORT_BIG_FONT" val="1"/>
  <p:tag name="KSO_WM_UNIT_TEXT_FILL_FORE_SCHEMECOLOR_INDEX_BRIGHTNESS" val="0"/>
  <p:tag name="KSO_WM_UNIT_TEXT_FILL_FORE_SCHEMECOLOR_INDEX" val="13"/>
  <p:tag name="KSO_WM_UNIT_TEXT_FILL_TYPE" val="1"/>
  <p:tag name="KSO_WM_TEMPLATE_ASSEMBLE_XID" val="60656e7d4054ed1e2fb7f9cb"/>
  <p:tag name="KSO_WM_TEMPLATE_ASSEMBLE_GROUPID" val="60656e7d4054ed1e2fb7f9cb"/>
</p:tagLst>
</file>

<file path=ppt/tags/tag591.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717_1*f*1"/>
  <p:tag name="KSO_WM_TEMPLATE_CATEGORY" val="diagram"/>
  <p:tag name="KSO_WM_TEMPLATE_INDEX" val="20208717"/>
  <p:tag name="KSO_WM_UNIT_LAYERLEVEL" val="1"/>
  <p:tag name="KSO_WM_TAG_VERSION" val="1.0"/>
  <p:tag name="KSO_WM_BEAUTIFY_FLAG" val="#wm#"/>
  <p:tag name="KSO_WM_UNIT_DEFAULT_FONT" val="14;20;2"/>
  <p:tag name="KSO_WM_UNIT_BLOCK" val="0"/>
  <p:tag name="KSO_WM_UNIT_VALUE" val="342"/>
  <p:tag name="KSO_WM_UNIT_SHOW_EDIT_AREA_INDICATION" val="1"/>
  <p:tag name="KSO_WM_CHIP_GROUPID" val="5e6b05596848fb12bee65ac8"/>
  <p:tag name="KSO_WM_CHIP_XID" val="5e6b05596848fb12bee65aca"/>
  <p:tag name="KSO_WM_UNIT_DEC_AREA_ID" val="bad37aaffd614aaa8b62bb0beaa6b1c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577a3270a51498d911295e59d240259"/>
  <p:tag name="KSO_WM_UNIT_SUPPORT_BIG_FONT" val="1"/>
  <p:tag name="KSO_WM_UNIT_TEXT_FILL_FORE_SCHEMECOLOR_INDEX_BRIGHTNESS" val="0.25"/>
  <p:tag name="KSO_WM_UNIT_TEXT_FILL_FORE_SCHEMECOLOR_INDEX" val="13"/>
  <p:tag name="KSO_WM_UNIT_TEXT_FILL_TYPE" val="1"/>
  <p:tag name="KSO_WM_TEMPLATE_ASSEMBLE_XID" val="60656e7d4054ed1e2fb7f9cb"/>
  <p:tag name="KSO_WM_TEMPLATE_ASSEMBLE_GROUPID" val="60656e7d4054ed1e2fb7f9cb"/>
</p:tagLst>
</file>

<file path=ppt/tags/tag5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717_1*i*3"/>
  <p:tag name="KSO_WM_TEMPLATE_CATEGORY" val="diagram"/>
  <p:tag name="KSO_WM_TEMPLATE_INDEX" val="20208717"/>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cb"/>
  <p:tag name="KSO_WM_TEMPLATE_ASSEMBLE_GROUPID" val="60656e7d4054ed1e2fb7f9cb"/>
</p:tagLst>
</file>

<file path=ppt/tags/tag5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8717_1*i*8"/>
  <p:tag name="KSO_WM_TEMPLATE_CATEGORY" val="diagram"/>
  <p:tag name="KSO_WM_TEMPLATE_INDEX" val="20208717"/>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cb"/>
  <p:tag name="KSO_WM_TEMPLATE_ASSEMBLE_GROUPID" val="60656e7d4054ed1e2fb7f9cb"/>
</p:tagLst>
</file>

<file path=ppt/tags/tag5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8717_1*i*9"/>
  <p:tag name="KSO_WM_TEMPLATE_CATEGORY" val="diagram"/>
  <p:tag name="KSO_WM_TEMPLATE_INDEX" val="20208717"/>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cb"/>
  <p:tag name="KSO_WM_TEMPLATE_ASSEMBLE_GROUPID" val="60656e7d4054ed1e2fb7f9cb"/>
</p:tagLst>
</file>

<file path=ppt/tags/tag5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8717_1*i*6"/>
  <p:tag name="KSO_WM_TEMPLATE_CATEGORY" val="diagram"/>
  <p:tag name="KSO_WM_TEMPLATE_INDEX" val="20208717"/>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cb"/>
  <p:tag name="KSO_WM_TEMPLATE_ASSEMBLE_GROUPID" val="60656e7d4054ed1e2fb7f9cb"/>
</p:tagLst>
</file>

<file path=ppt/tags/tag5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8717_1*i*7"/>
  <p:tag name="KSO_WM_TEMPLATE_CATEGORY" val="diagram"/>
  <p:tag name="KSO_WM_TEMPLATE_INDEX" val="20208717"/>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cb"/>
  <p:tag name="KSO_WM_TEMPLATE_ASSEMBLE_GROUPID" val="60656e7d4054ed1e2fb7f9cb"/>
</p:tagLst>
</file>

<file path=ppt/tags/tag5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8717_1*i*4"/>
  <p:tag name="KSO_WM_TEMPLATE_CATEGORY" val="diagram"/>
  <p:tag name="KSO_WM_TEMPLATE_INDEX" val="20208717"/>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cb"/>
  <p:tag name="KSO_WM_TEMPLATE_ASSEMBLE_GROUPID" val="60656e7d4054ed1e2fb7f9cb"/>
</p:tagLst>
</file>

<file path=ppt/tags/tag5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8717_1*i*5"/>
  <p:tag name="KSO_WM_TEMPLATE_CATEGORY" val="diagram"/>
  <p:tag name="KSO_WM_TEMPLATE_INDEX" val="20208717"/>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cb"/>
  <p:tag name="KSO_WM_TEMPLATE_ASSEMBLE_GROUPID" val="60656e7d4054ed1e2fb7f9cb"/>
</p:tagLst>
</file>

<file path=ppt/tags/tag5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6915"/>
  <p:tag name="KSO_WM_SLIDE_ID" val="custom20206915_15"/>
  <p:tag name="KSO_WM_TEMPLATE_SUBCATEGORY" val="0"/>
  <p:tag name="KSO_WM_TEMPLATE_MASTER_TYPE" val="1"/>
  <p:tag name="KSO_WM_TEMPLATE_COLOR_TYPE" val="1"/>
  <p:tag name="KSO_WM_SLIDE_ITEM_CNT" val="0"/>
  <p:tag name="KSO_WM_SLIDE_INDEX" val="15"/>
  <p:tag name="KSO_WM_TAG_VERSION" val="1.0"/>
  <p:tag name="KSO_WM_SLIDE_TYPE" val="endPage"/>
  <p:tag name="KSO_WM_SLIDE_SUBTYPE" val="pureTxt"/>
  <p:tag name="KSO_WM_SLIDE_LAYOUT" val="a"/>
  <p:tag name="KSO_WM_SLIDE_LAYOUT_CNT"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00.xml><?xml version="1.0" encoding="utf-8"?>
<p:tagLst xmlns:a="http://schemas.openxmlformats.org/drawingml/2006/main" xmlns:r="http://schemas.openxmlformats.org/officeDocument/2006/relationships" xmlns:p="http://schemas.openxmlformats.org/presentationml/2006/main">
  <p:tag name="KSO_WM_UNIT_DEFAULT_FONT" val="54;60;2"/>
  <p:tag name="KSO_WM_UNIT_BLOCK" val="0"/>
  <p:tag name="KSO_WM_UNIT_DEC_AREA_ID" val="7aa1ad5907c4420ea82f5039c17017f4"/>
  <p:tag name="KSO_WM_UNIT_ISCONTENTSTITLE" val="0"/>
  <p:tag name="KSO_WM_UNIT_ISNUMDGMTITLE" val="0"/>
  <p:tag name="KSO_WM_UNIT_PRESET_TEXT" val="企业宣传画册"/>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hip20221952_1*a*1"/>
  <p:tag name="KSO_WM_TEMPLATE_CATEGORY" val="chip"/>
  <p:tag name="KSO_WM_TEMPLATE_INDEX" val="20221952"/>
  <p:tag name="KSO_WM_UNIT_LAYERLEVEL" val="1"/>
  <p:tag name="KSO_WM_TAG_VERSION" val="1.0"/>
  <p:tag name="KSO_WM_BEAUTIFY_FLAG" val="#wm#"/>
  <p:tag name="KSO_WM_UNIT_SM_LIMIT_TYPE"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624cf4268c72ca61f790a23b"/>
  <p:tag name="KSO_WM_CHIP_XID" val="624cf4268c72ca61f790a23a"/>
</p:tagLst>
</file>

<file path=ppt/tags/tag601.xml><?xml version="1.0" encoding="utf-8"?>
<p:tagLst xmlns:a="http://schemas.openxmlformats.org/drawingml/2006/main" xmlns:r="http://schemas.openxmlformats.org/officeDocument/2006/relationships" xmlns:p="http://schemas.openxmlformats.org/presentationml/2006/main">
  <p:tag name="KSO_WM_UNIT_DEFAULT_FONT" val="14;16;2"/>
  <p:tag name="KSO_WM_UNIT_BLOCK" val="0"/>
  <p:tag name="KSO_WM_UNIT_DEC_AREA_ID" val="deea4aa6dba64c53aca45fac78eb6cc9"/>
  <p:tag name="KSO_WM_UNIT_SUBTYPE" val="a"/>
  <p:tag name="KSO_WM_UNIT_PRESET_TEXT" val="单击此处添加正文，文字是您思想的提炼，为了演示发布的良好效果，请言简意赅地阐述您的观点。"/>
  <p:tag name="KSO_WM_UNIT_NOCLEAR" val="0"/>
  <p:tag name="KSO_WM_UNIT_VALUE" val="58"/>
  <p:tag name="KSO_WM_UNIT_HIGHLIGHT" val="0"/>
  <p:tag name="KSO_WM_UNIT_COMPATIBLE" val="0"/>
  <p:tag name="KSO_WM_UNIT_DIAGRAM_ISNUMVISUAL" val="0"/>
  <p:tag name="KSO_WM_UNIT_DIAGRAM_ISREFERUNIT" val="0"/>
  <p:tag name="KSO_WM_UNIT_TYPE" val="f"/>
  <p:tag name="KSO_WM_UNIT_INDEX" val="2"/>
  <p:tag name="KSO_WM_UNIT_ID" val="chip20221952_1*f*2"/>
  <p:tag name="KSO_WM_TEMPLATE_CATEGORY" val="chip"/>
  <p:tag name="KSO_WM_TEMPLATE_INDEX" val="20221952"/>
  <p:tag name="KSO_WM_UNIT_LAYERLEVEL" val="1"/>
  <p:tag name="KSO_WM_TAG_VERSION" val="1.0"/>
  <p:tag name="KSO_WM_BEAUTIFY_FLAG" val="#wm#"/>
  <p:tag name="KSO_WM_UNIT_SM_LIMIT_TYPE"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624cf4268c72ca61f790a23b"/>
  <p:tag name="KSO_WM_CHIP_XID" val="624cf4268c72ca61f790a23a"/>
  <p:tag name="KSO_WM_UNIT_TEXT_FILL_FORE_SCHEMECOLOR_INDEX_BRIGHTNESS" val="0.15"/>
  <p:tag name="KSO_WM_UNIT_TEXT_FILL_FORE_SCHEMECOLOR_INDEX" val="13"/>
  <p:tag name="KSO_WM_UNIT_TEXT_FILL_TYPE" val="1"/>
</p:tagLst>
</file>

<file path=ppt/tags/tag6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50"/>
  <p:tag name="KSO_WM_SLIDE_LAYOUT_INFO" val="{&quot;direction&quot;:1,&quot;id&quot;:&quot;2021-04-01T16:15:46&quot;,&quot;maxSize&quot;:{&quot;size1&quot;:62.84029677708944},&quot;minSize&quot;:{&quot;size1&quot;:42.940296777089436},&quot;normalSize&quot;:{&quot;size1&quot;:60.49654677708945},&quot;subLayout&quot;:[{&quot;id&quot;:&quot;2021-04-01T16:15:46&quot;,&quot;maxSize&quot;:{&quot;size1&quot;:56.49776913324992},&quot;minSize&quot;:{&quot;size1&quot;:20.89776913324992},&quot;normalSize&quot;:{&quot;size1&quot;:49.464435799916586},&quot;subLayout&quot;:[{&quot;id&quot;:&quot;2021-04-01T16:15:46&quot;,&quot;margin&quot;:{&quot;bottom&quot;:0.02600000612437725,&quot;left&quot;:2.5399999618530273,&quot;right&quot;:1.6670000553131104,&quot;top&quot;:1.6929999589920044},&quot;type&quot;:0},{&quot;id&quot;:&quot;2021-04-01T16:15:46&quot;,&quot;margin&quot;:{&quot;bottom&quot;:1.6929999589920044,&quot;left&quot;:2.5399999618530273,&quot;right&quot;:1.6670000553131104,&quot;top&quot;:0.8199999928474426},&quot;type&quot;:0}],&quot;type&quot;:0},{&quot;id&quot;:&quot;2021-04-01T16:15:46&quot;,&quot;margin&quot;:{&quot;bottom&quot;:1.6929999589920044,&quot;left&quot;:0.02600000612437725,&quot;right&quot;:1.6929999589920044,&quot;top&quot;:1.6929999589920044},&quot;type&quot;:0}],&quot;type&quot;:0}"/>
  <p:tag name="KSO_WM_SLIDE_ID" val="diagram20217050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e54998712faa657a885"/>
  <p:tag name="KSO_WM_CHIP_FILLPROP" val="[[{&quot;text_align&quot;:&quot;cm&quot;,&quot;text_direction&quot;:&quot;horizontal&quot;,&quot;support_features&quot;:[&quot;creativepic&quot;],&quot;support_big_font&quot;:false,&quot;picture_toward&quot;:1,&quot;picture_dockside&quot;:[],&quot;fill_id&quot;:&quot;ea24516ef22941bda3c0fadbdb233f5f&quot;,&quot;fill_align&quot;:&quot;cm&quot;,&quot;chip_types&quot;:[&quot;picture&quot;]},{&quot;text_align&quot;:&quot;lb&quot;,&quot;text_direction&quot;:&quot;horizontal&quot;,&quot;support_big_font&quot;:false,&quot;picture_toward&quot;:0,&quot;picture_dockside&quot;:[],&quot;fill_id&quot;:&quot;e64d6b39dbcb4f5e8b45c2814b499727&quot;,&quot;fill_align&quot;:&quot;lb&quot;,&quot;chip_types&quot;:[&quot;text&quot;,&quot;header&quot;]},{&quot;text_align&quot;:&quot;lt&quot;,&quot;text_direction&quot;:&quot;horizontal&quot;,&quot;support_big_font&quot;:false,&quot;picture_toward&quot;:0,&quot;picture_dockside&quot;:[],&quot;fill_id&quot;:&quot;4cac0ce68cb84566b51d233488c6b209&quot;,&quot;fill_align&quot;:&quot;lt&quot;,&quot;chip_types&quot;:[&quot;text&quot;]}]]"/>
  <p:tag name="KSO_WM_CHIP_DECFILLPROP" val="[]"/>
  <p:tag name="KSO_WM_SLIDE_RATIO" val="1.777778"/>
  <p:tag name="KSO_WM_SLIDE_TYPE" val="text"/>
  <p:tag name="KSO_WM_SLIDE_SIZE" val="816*348"/>
  <p:tag name="KSO_WM_SLIDE_POSITION" val="72*95"/>
  <p:tag name="KSO_WM_CHIP_GROUPID" val="5facfe54998712faa657a884"/>
  <p:tag name="KSO_WM_SLIDE_BACKGROUND_TYPE" val="general"/>
  <p:tag name="KSO_WM_SLIDE_SUPPORT_FEATURE_TYPE" val="8"/>
  <p:tag name="KSO_WM_SLIDE_SUBTYPE" val="picTxt"/>
  <p:tag name="KSO_WM_TEMPLATE_ASSEMBLE_XID" val="606570444054ed1e2fb814a6"/>
  <p:tag name="KSO_WM_TEMPLATE_ASSEMBLE_GROUPID" val="606570444054ed1e2fb814a6"/>
</p:tagLst>
</file>

<file path=ppt/tags/tag6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6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605.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5299_1*ζ_h_i*1_1_1"/>
  <p:tag name="KSO_WM_TEMPLATE_CATEGORY" val="diagram"/>
  <p:tag name="KSO_WM_TEMPLATE_INDEX" val="20215299"/>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606.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5299_1*ζ_h_i*1_1_2"/>
  <p:tag name="KSO_WM_TEMPLATE_CATEGORY" val="diagram"/>
  <p:tag name="KSO_WM_TEMPLATE_INDEX" val="20215299"/>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0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608.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50_1*f*1"/>
  <p:tag name="KSO_WM_TEMPLATE_CATEGORY" val="diagram"/>
  <p:tag name="KSO_WM_TEMPLATE_INDEX" val="20217050"/>
  <p:tag name="KSO_WM_UNIT_LAYERLEVEL" val="1"/>
  <p:tag name="KSO_WM_TAG_VERSION" val="1.0"/>
  <p:tag name="KSO_WM_BEAUTIFY_FLAG" val="#wm#"/>
  <p:tag name="KSO_WM_UNIT_DEFAULT_FONT" val="14;20;2"/>
  <p:tag name="KSO_WM_UNIT_BLOCK" val="0"/>
  <p:tag name="KSO_WM_UNIT_VALUE" val="126"/>
  <p:tag name="KSO_WM_UNIT_SHOW_EDIT_AREA_INDICATION" val="1"/>
  <p:tag name="KSO_WM_CHIP_GROUPID" val="5e6b05596848fb12bee65ac8"/>
  <p:tag name="KSO_WM_CHIP_XID" val="5e6b05596848fb12bee65aca"/>
  <p:tag name="KSO_WM_UNIT_DEC_AREA_ID" val="9fac0f58e4e84449b138ef9b8595077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febf74a8ce04196ac33616c5e44fc1b"/>
  <p:tag name="KSO_WM_UNIT_TEXT_FILL_FORE_SCHEMECOLOR_INDEX_BRIGHTNESS" val="0.25"/>
  <p:tag name="KSO_WM_UNIT_TEXT_FILL_FORE_SCHEMECOLOR_INDEX" val="13"/>
  <p:tag name="KSO_WM_UNIT_TEXT_FILL_TYPE" val="1"/>
  <p:tag name="KSO_WM_TEMPLATE_ASSEMBLE_XID" val="606570444054ed1e2fb814a6"/>
  <p:tag name="KSO_WM_TEMPLATE_ASSEMBLE_GROUPID" val="606570444054ed1e2fb814a6"/>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COMBINE_RELATE_SLIDE_ID" val="background20182985_1"/>
  <p:tag name="KSO_WM_TEMPLATE_CATEGORY" val="custom"/>
  <p:tag name="KSO_WM_TEMPLATE_INDEX" val="20184738"/>
  <p:tag name="KSO_WM_TEMPLATE_SUBCATEGORY" val="0"/>
  <p:tag name="KSO_WM_TEMPLATE_THUMBS_INDEX" val="1、2、7、8、14、21、26、27、28、32、36、37、38、40、41、42"/>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5"/>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5"/>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6915"/>
  <p:tag name="KSO_WM_TEMPLATE_MASTER_THUMB_INDEX" val="12"/>
  <p:tag name="KSO_WM_TEMPLATE_THUMBS_INDEX" val="1、4、7、8、10、11、12、13、15"/>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7"/>
  <p:tag name="KSO_WM_UNIT_LAYERLEVEL" val="1"/>
  <p:tag name="KSO_WM_TAG_VERSION" val="1.0"/>
  <p:tag name="KSO_WM_BEAUTIFY_FLAG" val="#wm#"/>
  <p:tag name="KSO_WM_UNIT_TYPE" val="y"/>
  <p:tag name="KSO_WM_UNIT_INDEX" val="7"/>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UNIT_TYPE" val="y"/>
  <p:tag name="KSO_WM_UNIT_INDEX" val="4"/>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5"/>
  <p:tag name="KSO_WM_UNIT_LAYERLEVEL" val="1"/>
  <p:tag name="KSO_WM_TAG_VERSION" val="1.0"/>
  <p:tag name="KSO_WM_BEAUTIFY_FLAG" val="#wm#"/>
  <p:tag name="KSO_WM_UNIT_TYPE" val="y"/>
  <p:tag name="KSO_WM_UNIT_INDEX" val="5"/>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6"/>
  <p:tag name="KSO_WM_UNIT_LAYERLEVEL" val="1"/>
  <p:tag name="KSO_WM_TAG_VERSION" val="1.0"/>
  <p:tag name="KSO_WM_BEAUTIFY_FLAG" val="#wm#"/>
  <p:tag name="KSO_WM_UNIT_TYPE" val="y"/>
  <p:tag name="KSO_WM_UNIT_INDEX" val="6"/>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
      <a:dk1>
        <a:sysClr val="windowText" lastClr="000000"/>
      </a:dk1>
      <a:lt1>
        <a:sysClr val="window" lastClr="FFFFFF"/>
      </a:lt1>
      <a:dk2>
        <a:srgbClr val="262626"/>
      </a:dk2>
      <a:lt2>
        <a:srgbClr val="FFFFFF"/>
      </a:lt2>
      <a:accent1>
        <a:srgbClr val="000000"/>
      </a:accent1>
      <a:accent2>
        <a:srgbClr val="262626"/>
      </a:accent2>
      <a:accent3>
        <a:srgbClr val="595959"/>
      </a:accent3>
      <a:accent4>
        <a:srgbClr val="7F7F7F"/>
      </a:accent4>
      <a:accent5>
        <a:srgbClr val="A5A5A5"/>
      </a:accent5>
      <a:accent6>
        <a:srgbClr val="BFBFBF"/>
      </a:accent6>
      <a:hlink>
        <a:srgbClr val="000000"/>
      </a:hlink>
      <a:folHlink>
        <a:srgbClr val="26262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F5F5F8"/>
      </a:dk2>
      <a:lt2>
        <a:srgbClr val="FFFFFF"/>
      </a:lt2>
      <a:accent1>
        <a:srgbClr val="577CCE"/>
      </a:accent1>
      <a:accent2>
        <a:srgbClr val="5999AF"/>
      </a:accent2>
      <a:accent3>
        <a:srgbClr val="5BA080"/>
      </a:accent3>
      <a:accent4>
        <a:srgbClr val="8BAA69"/>
      </a:accent4>
      <a:accent5>
        <a:srgbClr val="D6B250"/>
      </a:accent5>
      <a:accent6>
        <a:srgbClr val="E79647"/>
      </a:accent6>
      <a:hlink>
        <a:srgbClr val="0000FF"/>
      </a:hlink>
      <a:folHlink>
        <a:srgbClr val="FF00F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2910</Words>
  <Application>Microsoft Macintosh PowerPoint</Application>
  <PresentationFormat>Widescreen</PresentationFormat>
  <Paragraphs>232</Paragraphs>
  <Slides>47</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微软雅黑</vt:lpstr>
      <vt:lpstr>黑体</vt:lpstr>
      <vt:lpstr>华文楷体</vt:lpstr>
      <vt:lpstr>方正粗黑宋简体</vt:lpstr>
      <vt:lpstr>Arial</vt:lpstr>
      <vt:lpstr>Calibri Light</vt:lpstr>
      <vt:lpstr>Wingdings</vt:lpstr>
      <vt:lpstr>1_Office 主题​​</vt:lpstr>
      <vt:lpstr>3_Office 主题​​</vt:lpstr>
      <vt:lpstr>The Gender of Memory:  Rural Women and China’s Collective Past 读书分享</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Gender of Memory:  Rural Women and China’s Collective Past 读书分享</dc:title>
  <dc:creator/>
  <cp:lastModifiedBy>Yingchun Xu</cp:lastModifiedBy>
  <cp:revision>36</cp:revision>
  <dcterms:created xsi:type="dcterms:W3CDTF">2019-06-19T02:08:00Z</dcterms:created>
  <dcterms:modified xsi:type="dcterms:W3CDTF">2023-05-31T22:13:40Z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D96A312E45BD4F7C8338CC5EB4AE3824</vt:lpwstr>
  </property>
</Properties>
</file>